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handoutMasterIdLst>
    <p:handoutMasterId r:id="rId19"/>
  </p:handoutMasterIdLst>
  <p:sldIdLst>
    <p:sldId id="256" r:id="rId3"/>
    <p:sldId id="262" r:id="rId4"/>
    <p:sldId id="260" r:id="rId5"/>
    <p:sldId id="276" r:id="rId6"/>
    <p:sldId id="275" r:id="rId7"/>
    <p:sldId id="277" r:id="rId8"/>
    <p:sldId id="281" r:id="rId9"/>
    <p:sldId id="279" r:id="rId10"/>
    <p:sldId id="278" r:id="rId11"/>
    <p:sldId id="264" r:id="rId12"/>
    <p:sldId id="268" r:id="rId13"/>
    <p:sldId id="269" r:id="rId14"/>
    <p:sldId id="270" r:id="rId15"/>
    <p:sldId id="265" r:id="rId16"/>
    <p:sldId id="280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9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18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77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37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97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56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15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74" algn="l" defTabSz="91431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8" d="100"/>
          <a:sy n="88" d="100"/>
        </p:scale>
        <p:origin x="133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sta\Desktop\A001%20Trunk\Production\alldeat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alldeath!$H$1</c:f>
              <c:strCache>
                <c:ptCount val="1"/>
                <c:pt idx="0">
                  <c:v>Y </c:v>
                </c:pt>
              </c:strCache>
            </c:strRef>
          </c:tx>
          <c:spPr>
            <a:ln w="25400" cap="rnd">
              <a:noFill/>
            </a:ln>
            <a:effectLst>
              <a:glow rad="279400">
                <a:srgbClr val="FF0000">
                  <a:alpha val="15000"/>
                </a:srgbClr>
              </a:glow>
            </a:effectLst>
          </c:spPr>
          <c:marker>
            <c:symbol val="circle"/>
            <c:size val="3"/>
            <c:spPr>
              <a:solidFill>
                <a:srgbClr val="FF0000"/>
              </a:solidFill>
              <a:ln>
                <a:noFill/>
              </a:ln>
              <a:effectLst>
                <a:glow rad="279400">
                  <a:srgbClr val="FF0000">
                    <a:alpha val="15000"/>
                  </a:srgbClr>
                </a:glow>
              </a:effectLst>
            </c:spPr>
          </c:marker>
          <c:xVal>
            <c:numRef>
              <c:f>alldeath!$G$2:$G$975</c:f>
              <c:numCache>
                <c:formatCode>General</c:formatCode>
                <c:ptCount val="974"/>
                <c:pt idx="0">
                  <c:v>-2882.47</c:v>
                </c:pt>
                <c:pt idx="1">
                  <c:v>-2993.67</c:v>
                </c:pt>
                <c:pt idx="2">
                  <c:v>-2971.19</c:v>
                </c:pt>
                <c:pt idx="3">
                  <c:v>-3040</c:v>
                </c:pt>
                <c:pt idx="4">
                  <c:v>-2995.56</c:v>
                </c:pt>
                <c:pt idx="5">
                  <c:v>1988.7</c:v>
                </c:pt>
                <c:pt idx="6">
                  <c:v>2022.91</c:v>
                </c:pt>
                <c:pt idx="7">
                  <c:v>2472.9</c:v>
                </c:pt>
                <c:pt idx="8">
                  <c:v>2259.85</c:v>
                </c:pt>
                <c:pt idx="9">
                  <c:v>2221.88</c:v>
                </c:pt>
                <c:pt idx="10">
                  <c:v>2092.87</c:v>
                </c:pt>
                <c:pt idx="11">
                  <c:v>2079.87</c:v>
                </c:pt>
                <c:pt idx="12">
                  <c:v>1975.11</c:v>
                </c:pt>
                <c:pt idx="13">
                  <c:v>1850.79</c:v>
                </c:pt>
                <c:pt idx="14">
                  <c:v>1719.45</c:v>
                </c:pt>
                <c:pt idx="15">
                  <c:v>1758.26</c:v>
                </c:pt>
                <c:pt idx="16">
                  <c:v>1660.9</c:v>
                </c:pt>
                <c:pt idx="17">
                  <c:v>1811.39</c:v>
                </c:pt>
                <c:pt idx="18">
                  <c:v>1765.67</c:v>
                </c:pt>
                <c:pt idx="19">
                  <c:v>1714.36</c:v>
                </c:pt>
                <c:pt idx="20">
                  <c:v>1758.28</c:v>
                </c:pt>
                <c:pt idx="21">
                  <c:v>1690.41</c:v>
                </c:pt>
                <c:pt idx="22">
                  <c:v>1586.45</c:v>
                </c:pt>
                <c:pt idx="23">
                  <c:v>1835.81</c:v>
                </c:pt>
                <c:pt idx="24">
                  <c:v>1614.8</c:v>
                </c:pt>
                <c:pt idx="26">
                  <c:v>60.664700000000003</c:v>
                </c:pt>
                <c:pt idx="27">
                  <c:v>-654.26199999999994</c:v>
                </c:pt>
                <c:pt idx="28">
                  <c:v>-371.654</c:v>
                </c:pt>
                <c:pt idx="29">
                  <c:v>-358.17500000000001</c:v>
                </c:pt>
                <c:pt idx="30">
                  <c:v>-399.24400000000003</c:v>
                </c:pt>
                <c:pt idx="31">
                  <c:v>-332.01499999999999</c:v>
                </c:pt>
                <c:pt idx="32">
                  <c:v>-784.07500000000005</c:v>
                </c:pt>
                <c:pt idx="33">
                  <c:v>-476.6</c:v>
                </c:pt>
                <c:pt idx="34">
                  <c:v>-324.68700000000001</c:v>
                </c:pt>
                <c:pt idx="35">
                  <c:v>-249.096</c:v>
                </c:pt>
                <c:pt idx="36">
                  <c:v>-127.08799999999999</c:v>
                </c:pt>
                <c:pt idx="37">
                  <c:v>-134.86099999999999</c:v>
                </c:pt>
                <c:pt idx="38">
                  <c:v>23.322800000000001</c:v>
                </c:pt>
                <c:pt idx="39">
                  <c:v>68.8767</c:v>
                </c:pt>
                <c:pt idx="40">
                  <c:v>97.221100000000007</c:v>
                </c:pt>
                <c:pt idx="41">
                  <c:v>305.60599999999999</c:v>
                </c:pt>
                <c:pt idx="42">
                  <c:v>558.16600000000005</c:v>
                </c:pt>
                <c:pt idx="43">
                  <c:v>762.09900000000005</c:v>
                </c:pt>
                <c:pt idx="44">
                  <c:v>673.93</c:v>
                </c:pt>
                <c:pt idx="45">
                  <c:v>778.71900000000005</c:v>
                </c:pt>
                <c:pt idx="46">
                  <c:v>1128.0999999999999</c:v>
                </c:pt>
                <c:pt idx="47">
                  <c:v>-2010.69</c:v>
                </c:pt>
                <c:pt idx="48">
                  <c:v>-2021.21</c:v>
                </c:pt>
                <c:pt idx="49">
                  <c:v>-1893.39</c:v>
                </c:pt>
                <c:pt idx="50">
                  <c:v>1889.44</c:v>
                </c:pt>
                <c:pt idx="52">
                  <c:v>-0.24262600000000001</c:v>
                </c:pt>
                <c:pt idx="53">
                  <c:v>152.60599999999999</c:v>
                </c:pt>
                <c:pt idx="54">
                  <c:v>-864.73699999999997</c:v>
                </c:pt>
                <c:pt idx="55">
                  <c:v>-963.38599999999997</c:v>
                </c:pt>
                <c:pt idx="56">
                  <c:v>293.08300000000003</c:v>
                </c:pt>
                <c:pt idx="57">
                  <c:v>-730.35400000000004</c:v>
                </c:pt>
                <c:pt idx="58">
                  <c:v>-391.18099999999998</c:v>
                </c:pt>
                <c:pt idx="59">
                  <c:v>-968.60500000000002</c:v>
                </c:pt>
                <c:pt idx="60">
                  <c:v>-310.56700000000001</c:v>
                </c:pt>
                <c:pt idx="61">
                  <c:v>82.066500000000005</c:v>
                </c:pt>
                <c:pt idx="62">
                  <c:v>-181.601</c:v>
                </c:pt>
                <c:pt idx="63">
                  <c:v>-65.435500000000005</c:v>
                </c:pt>
                <c:pt idx="64">
                  <c:v>-129.209</c:v>
                </c:pt>
                <c:pt idx="65">
                  <c:v>100.67100000000001</c:v>
                </c:pt>
                <c:pt idx="66">
                  <c:v>-32.604500000000002</c:v>
                </c:pt>
                <c:pt idx="67">
                  <c:v>987.13099999999997</c:v>
                </c:pt>
                <c:pt idx="68">
                  <c:v>1124.25</c:v>
                </c:pt>
                <c:pt idx="69">
                  <c:v>1064.2</c:v>
                </c:pt>
                <c:pt idx="70">
                  <c:v>-320.92</c:v>
                </c:pt>
                <c:pt idx="71">
                  <c:v>-317.70499999999998</c:v>
                </c:pt>
                <c:pt idx="72">
                  <c:v>-530.10400000000004</c:v>
                </c:pt>
                <c:pt idx="73">
                  <c:v>-325.48500000000001</c:v>
                </c:pt>
                <c:pt idx="74">
                  <c:v>-2716.9</c:v>
                </c:pt>
                <c:pt idx="75">
                  <c:v>-2475.59</c:v>
                </c:pt>
                <c:pt idx="76">
                  <c:v>-2883.24</c:v>
                </c:pt>
                <c:pt idx="78">
                  <c:v>-63.326999999999998</c:v>
                </c:pt>
                <c:pt idx="79">
                  <c:v>758.20500000000004</c:v>
                </c:pt>
                <c:pt idx="80">
                  <c:v>1017.98</c:v>
                </c:pt>
                <c:pt idx="81">
                  <c:v>1066.27</c:v>
                </c:pt>
                <c:pt idx="82">
                  <c:v>1072.0899999999999</c:v>
                </c:pt>
                <c:pt idx="83">
                  <c:v>1527.31</c:v>
                </c:pt>
                <c:pt idx="84">
                  <c:v>1165.27</c:v>
                </c:pt>
                <c:pt idx="85">
                  <c:v>808.95399999999995</c:v>
                </c:pt>
                <c:pt idx="86">
                  <c:v>702.96100000000001</c:v>
                </c:pt>
                <c:pt idx="87">
                  <c:v>693.71400000000006</c:v>
                </c:pt>
                <c:pt idx="88">
                  <c:v>549.726</c:v>
                </c:pt>
                <c:pt idx="89">
                  <c:v>486.34300000000002</c:v>
                </c:pt>
                <c:pt idx="90">
                  <c:v>793.42200000000003</c:v>
                </c:pt>
                <c:pt idx="91">
                  <c:v>879.298</c:v>
                </c:pt>
                <c:pt idx="92">
                  <c:v>914.93600000000004</c:v>
                </c:pt>
                <c:pt idx="93">
                  <c:v>1034.24</c:v>
                </c:pt>
                <c:pt idx="94">
                  <c:v>45.577399999999997</c:v>
                </c:pt>
                <c:pt idx="95">
                  <c:v>-167.631</c:v>
                </c:pt>
                <c:pt idx="96">
                  <c:v>-668.21799999999996</c:v>
                </c:pt>
                <c:pt idx="97">
                  <c:v>-661.74699999999996</c:v>
                </c:pt>
                <c:pt idx="98">
                  <c:v>-790.60599999999999</c:v>
                </c:pt>
                <c:pt idx="99">
                  <c:v>-888.59799999999996</c:v>
                </c:pt>
                <c:pt idx="100">
                  <c:v>-1010.36</c:v>
                </c:pt>
                <c:pt idx="101">
                  <c:v>-681.23199999999997</c:v>
                </c:pt>
                <c:pt idx="102">
                  <c:v>-390.38400000000001</c:v>
                </c:pt>
                <c:pt idx="104">
                  <c:v>543.13499999999999</c:v>
                </c:pt>
                <c:pt idx="105">
                  <c:v>-860.72</c:v>
                </c:pt>
                <c:pt idx="106">
                  <c:v>-1004.41</c:v>
                </c:pt>
                <c:pt idx="107">
                  <c:v>-1778.21</c:v>
                </c:pt>
                <c:pt idx="108">
                  <c:v>-2535.7600000000002</c:v>
                </c:pt>
                <c:pt idx="109">
                  <c:v>-2531.1999999999998</c:v>
                </c:pt>
                <c:pt idx="110">
                  <c:v>-1768.73</c:v>
                </c:pt>
                <c:pt idx="111">
                  <c:v>-726.07</c:v>
                </c:pt>
                <c:pt idx="112">
                  <c:v>-588.14</c:v>
                </c:pt>
                <c:pt idx="113">
                  <c:v>-605.92399999999998</c:v>
                </c:pt>
                <c:pt idx="114">
                  <c:v>-1130.31</c:v>
                </c:pt>
                <c:pt idx="115">
                  <c:v>-2045.9</c:v>
                </c:pt>
                <c:pt idx="116">
                  <c:v>-1846.24</c:v>
                </c:pt>
                <c:pt idx="117">
                  <c:v>-1706.15</c:v>
                </c:pt>
                <c:pt idx="118">
                  <c:v>-1263.93</c:v>
                </c:pt>
                <c:pt idx="119">
                  <c:v>-1903.23</c:v>
                </c:pt>
                <c:pt idx="120">
                  <c:v>-1497.22</c:v>
                </c:pt>
                <c:pt idx="121">
                  <c:v>-2245.71</c:v>
                </c:pt>
                <c:pt idx="122">
                  <c:v>145.77000000000001</c:v>
                </c:pt>
                <c:pt idx="123">
                  <c:v>-667.39599999999996</c:v>
                </c:pt>
                <c:pt idx="124">
                  <c:v>740.78700000000003</c:v>
                </c:pt>
                <c:pt idx="125">
                  <c:v>923.08199999999999</c:v>
                </c:pt>
                <c:pt idx="126">
                  <c:v>463.19900000000001</c:v>
                </c:pt>
                <c:pt idx="127">
                  <c:v>-61.3384</c:v>
                </c:pt>
                <c:pt idx="128">
                  <c:v>-1420.19</c:v>
                </c:pt>
                <c:pt idx="130">
                  <c:v>-2746.35</c:v>
                </c:pt>
                <c:pt idx="131">
                  <c:v>-2868.49</c:v>
                </c:pt>
                <c:pt idx="132">
                  <c:v>-2861.8</c:v>
                </c:pt>
                <c:pt idx="133">
                  <c:v>-2406.89</c:v>
                </c:pt>
                <c:pt idx="134">
                  <c:v>-2761.22</c:v>
                </c:pt>
                <c:pt idx="135">
                  <c:v>-2725.43</c:v>
                </c:pt>
                <c:pt idx="136">
                  <c:v>-2955.14</c:v>
                </c:pt>
                <c:pt idx="137">
                  <c:v>-2723.15</c:v>
                </c:pt>
                <c:pt idx="138">
                  <c:v>-2364.2800000000002</c:v>
                </c:pt>
                <c:pt idx="139">
                  <c:v>-392.851</c:v>
                </c:pt>
                <c:pt idx="140">
                  <c:v>-667.45799999999997</c:v>
                </c:pt>
                <c:pt idx="141">
                  <c:v>-713.86300000000006</c:v>
                </c:pt>
                <c:pt idx="142">
                  <c:v>-3040</c:v>
                </c:pt>
                <c:pt idx="143">
                  <c:v>-2466.88</c:v>
                </c:pt>
                <c:pt idx="144">
                  <c:v>-2711.52</c:v>
                </c:pt>
                <c:pt idx="145">
                  <c:v>-3040</c:v>
                </c:pt>
                <c:pt idx="146">
                  <c:v>-3040</c:v>
                </c:pt>
                <c:pt idx="147">
                  <c:v>-2697.84</c:v>
                </c:pt>
                <c:pt idx="148">
                  <c:v>-2843.74</c:v>
                </c:pt>
                <c:pt idx="149">
                  <c:v>-2663.81</c:v>
                </c:pt>
                <c:pt idx="150">
                  <c:v>-2832.13</c:v>
                </c:pt>
                <c:pt idx="151">
                  <c:v>-3040</c:v>
                </c:pt>
                <c:pt idx="152">
                  <c:v>-3040</c:v>
                </c:pt>
                <c:pt idx="153">
                  <c:v>-3040</c:v>
                </c:pt>
                <c:pt idx="154">
                  <c:v>-3040</c:v>
                </c:pt>
                <c:pt idx="156">
                  <c:v>-399.14699999999999</c:v>
                </c:pt>
                <c:pt idx="157">
                  <c:v>-567.81299999999999</c:v>
                </c:pt>
                <c:pt idx="158">
                  <c:v>1030.53</c:v>
                </c:pt>
                <c:pt idx="159">
                  <c:v>-194.095</c:v>
                </c:pt>
                <c:pt idx="160">
                  <c:v>-292.63900000000001</c:v>
                </c:pt>
                <c:pt idx="161">
                  <c:v>-349.09800000000001</c:v>
                </c:pt>
                <c:pt idx="162">
                  <c:v>-339.15300000000002</c:v>
                </c:pt>
                <c:pt idx="163">
                  <c:v>-300.25900000000001</c:v>
                </c:pt>
                <c:pt idx="164">
                  <c:v>50.234200000000001</c:v>
                </c:pt>
                <c:pt idx="165">
                  <c:v>188.126</c:v>
                </c:pt>
                <c:pt idx="166">
                  <c:v>590.43799999999999</c:v>
                </c:pt>
                <c:pt idx="167">
                  <c:v>564.89400000000001</c:v>
                </c:pt>
                <c:pt idx="168">
                  <c:v>844.05100000000004</c:v>
                </c:pt>
                <c:pt idx="169">
                  <c:v>502.79199999999997</c:v>
                </c:pt>
                <c:pt idx="170">
                  <c:v>559.44299999999998</c:v>
                </c:pt>
                <c:pt idx="171">
                  <c:v>568.899</c:v>
                </c:pt>
                <c:pt idx="172">
                  <c:v>818.93899999999996</c:v>
                </c:pt>
                <c:pt idx="173">
                  <c:v>519.33500000000004</c:v>
                </c:pt>
                <c:pt idx="174">
                  <c:v>590.80899999999997</c:v>
                </c:pt>
                <c:pt idx="175">
                  <c:v>678.95799999999997</c:v>
                </c:pt>
                <c:pt idx="176">
                  <c:v>538.73500000000001</c:v>
                </c:pt>
                <c:pt idx="177">
                  <c:v>530.96100000000001</c:v>
                </c:pt>
                <c:pt idx="178">
                  <c:v>621.58000000000004</c:v>
                </c:pt>
                <c:pt idx="179">
                  <c:v>-1082.3800000000001</c:v>
                </c:pt>
                <c:pt idx="180">
                  <c:v>188.483</c:v>
                </c:pt>
                <c:pt idx="182">
                  <c:v>850.98299999999995</c:v>
                </c:pt>
                <c:pt idx="183">
                  <c:v>1285.21</c:v>
                </c:pt>
                <c:pt idx="184">
                  <c:v>1362.44</c:v>
                </c:pt>
                <c:pt idx="185">
                  <c:v>831.68499999999995</c:v>
                </c:pt>
                <c:pt idx="186">
                  <c:v>1178.1600000000001</c:v>
                </c:pt>
                <c:pt idx="187">
                  <c:v>1099.25</c:v>
                </c:pt>
                <c:pt idx="188">
                  <c:v>1182.28</c:v>
                </c:pt>
                <c:pt idx="189">
                  <c:v>1155.18</c:v>
                </c:pt>
                <c:pt idx="190">
                  <c:v>765.80399999999997</c:v>
                </c:pt>
                <c:pt idx="191">
                  <c:v>1115.8900000000001</c:v>
                </c:pt>
                <c:pt idx="192">
                  <c:v>1280.22</c:v>
                </c:pt>
                <c:pt idx="193">
                  <c:v>1223.42</c:v>
                </c:pt>
                <c:pt idx="194">
                  <c:v>1284.04</c:v>
                </c:pt>
                <c:pt idx="195">
                  <c:v>1430.35</c:v>
                </c:pt>
                <c:pt idx="196">
                  <c:v>998.84400000000005</c:v>
                </c:pt>
                <c:pt idx="197">
                  <c:v>1514.58</c:v>
                </c:pt>
                <c:pt idx="198">
                  <c:v>1257.79</c:v>
                </c:pt>
                <c:pt idx="199">
                  <c:v>1297.05</c:v>
                </c:pt>
                <c:pt idx="200">
                  <c:v>1296.08</c:v>
                </c:pt>
                <c:pt idx="201">
                  <c:v>1309.07</c:v>
                </c:pt>
                <c:pt idx="202">
                  <c:v>1777.43</c:v>
                </c:pt>
                <c:pt idx="203">
                  <c:v>1731.68</c:v>
                </c:pt>
                <c:pt idx="204">
                  <c:v>1770.96</c:v>
                </c:pt>
                <c:pt idx="205">
                  <c:v>1292.1500000000001</c:v>
                </c:pt>
                <c:pt idx="206">
                  <c:v>1109.3699999999999</c:v>
                </c:pt>
                <c:pt idx="208">
                  <c:v>164.54900000000001</c:v>
                </c:pt>
                <c:pt idx="209">
                  <c:v>1473.57</c:v>
                </c:pt>
                <c:pt idx="210">
                  <c:v>1393.88</c:v>
                </c:pt>
                <c:pt idx="211">
                  <c:v>1610.46</c:v>
                </c:pt>
                <c:pt idx="212">
                  <c:v>1595.06</c:v>
                </c:pt>
                <c:pt idx="213">
                  <c:v>1425.9</c:v>
                </c:pt>
                <c:pt idx="214">
                  <c:v>1619.24</c:v>
                </c:pt>
                <c:pt idx="215">
                  <c:v>1543.45</c:v>
                </c:pt>
                <c:pt idx="216">
                  <c:v>1610.13</c:v>
                </c:pt>
                <c:pt idx="217">
                  <c:v>987.94299999999998</c:v>
                </c:pt>
                <c:pt idx="218">
                  <c:v>1713.03</c:v>
                </c:pt>
                <c:pt idx="219">
                  <c:v>1651.12</c:v>
                </c:pt>
                <c:pt idx="220">
                  <c:v>1638.21</c:v>
                </c:pt>
                <c:pt idx="221">
                  <c:v>1695.69</c:v>
                </c:pt>
                <c:pt idx="222">
                  <c:v>1634.12</c:v>
                </c:pt>
                <c:pt idx="223">
                  <c:v>1568.26</c:v>
                </c:pt>
                <c:pt idx="224">
                  <c:v>1404.41</c:v>
                </c:pt>
                <c:pt idx="225">
                  <c:v>1396.04</c:v>
                </c:pt>
                <c:pt idx="226">
                  <c:v>2025.69</c:v>
                </c:pt>
                <c:pt idx="227">
                  <c:v>1470.75</c:v>
                </c:pt>
                <c:pt idx="228">
                  <c:v>1531.17</c:v>
                </c:pt>
                <c:pt idx="229">
                  <c:v>1247.1300000000001</c:v>
                </c:pt>
                <c:pt idx="230">
                  <c:v>940.88</c:v>
                </c:pt>
                <c:pt idx="231">
                  <c:v>1126.3599999999999</c:v>
                </c:pt>
                <c:pt idx="232">
                  <c:v>401.82</c:v>
                </c:pt>
                <c:pt idx="233">
                  <c:v>400.71699999999998</c:v>
                </c:pt>
                <c:pt idx="234">
                  <c:v>1221.25</c:v>
                </c:pt>
                <c:pt idx="235">
                  <c:v>981.87599999999998</c:v>
                </c:pt>
                <c:pt idx="236">
                  <c:v>1171.6199999999999</c:v>
                </c:pt>
                <c:pt idx="237">
                  <c:v>985.75800000000004</c:v>
                </c:pt>
                <c:pt idx="238">
                  <c:v>938.54700000000003</c:v>
                </c:pt>
                <c:pt idx="239">
                  <c:v>1060.68</c:v>
                </c:pt>
                <c:pt idx="240">
                  <c:v>-249.70599999999999</c:v>
                </c:pt>
                <c:pt idx="241">
                  <c:v>-218.09899999999999</c:v>
                </c:pt>
                <c:pt idx="242">
                  <c:v>97.919200000000004</c:v>
                </c:pt>
                <c:pt idx="243">
                  <c:v>-421.334</c:v>
                </c:pt>
                <c:pt idx="244">
                  <c:v>-560.71500000000003</c:v>
                </c:pt>
                <c:pt idx="245">
                  <c:v>-701.83100000000002</c:v>
                </c:pt>
                <c:pt idx="246">
                  <c:v>-785.11800000000005</c:v>
                </c:pt>
                <c:pt idx="247">
                  <c:v>-740.69799999999998</c:v>
                </c:pt>
                <c:pt idx="248">
                  <c:v>-523.53599999999994</c:v>
                </c:pt>
                <c:pt idx="249">
                  <c:v>-641.678</c:v>
                </c:pt>
                <c:pt idx="250">
                  <c:v>-866.71500000000003</c:v>
                </c:pt>
                <c:pt idx="251">
                  <c:v>-972.80700000000002</c:v>
                </c:pt>
                <c:pt idx="252">
                  <c:v>-943.74800000000005</c:v>
                </c:pt>
                <c:pt idx="253">
                  <c:v>-206.83199999999999</c:v>
                </c:pt>
                <c:pt idx="254">
                  <c:v>1.9874499999999999</c:v>
                </c:pt>
                <c:pt idx="255">
                  <c:v>76.475499999999997</c:v>
                </c:pt>
                <c:pt idx="256">
                  <c:v>-754.48900000000003</c:v>
                </c:pt>
                <c:pt idx="257">
                  <c:v>-5.9220600000000001</c:v>
                </c:pt>
                <c:pt idx="258">
                  <c:v>116.559</c:v>
                </c:pt>
                <c:pt idx="259">
                  <c:v>356.34899999999999</c:v>
                </c:pt>
                <c:pt idx="260">
                  <c:v>440.88499999999999</c:v>
                </c:pt>
                <c:pt idx="261">
                  <c:v>494.79899999999998</c:v>
                </c:pt>
                <c:pt idx="262">
                  <c:v>336.50599999999997</c:v>
                </c:pt>
                <c:pt idx="263">
                  <c:v>427.012</c:v>
                </c:pt>
                <c:pt idx="264">
                  <c:v>248.523</c:v>
                </c:pt>
                <c:pt idx="265">
                  <c:v>252.07599999999999</c:v>
                </c:pt>
                <c:pt idx="266">
                  <c:v>358.73899999999998</c:v>
                </c:pt>
                <c:pt idx="267">
                  <c:v>101.684</c:v>
                </c:pt>
                <c:pt idx="268">
                  <c:v>-76.908500000000004</c:v>
                </c:pt>
                <c:pt idx="269">
                  <c:v>-97.630300000000005</c:v>
                </c:pt>
                <c:pt idx="270">
                  <c:v>-46.4054</c:v>
                </c:pt>
                <c:pt idx="271">
                  <c:v>-87.925899999999999</c:v>
                </c:pt>
                <c:pt idx="272">
                  <c:v>111.233</c:v>
                </c:pt>
                <c:pt idx="273">
                  <c:v>-33.301400000000001</c:v>
                </c:pt>
                <c:pt idx="274">
                  <c:v>333.14400000000001</c:v>
                </c:pt>
                <c:pt idx="275">
                  <c:v>206.73599999999999</c:v>
                </c:pt>
                <c:pt idx="276">
                  <c:v>627.26099999999997</c:v>
                </c:pt>
                <c:pt idx="277">
                  <c:v>733.59900000000005</c:v>
                </c:pt>
                <c:pt idx="278">
                  <c:v>783.15</c:v>
                </c:pt>
                <c:pt idx="279">
                  <c:v>793.25599999999997</c:v>
                </c:pt>
                <c:pt idx="280">
                  <c:v>886.12</c:v>
                </c:pt>
                <c:pt idx="281">
                  <c:v>569.40700000000004</c:v>
                </c:pt>
                <c:pt idx="282">
                  <c:v>929.69200000000001</c:v>
                </c:pt>
                <c:pt idx="283">
                  <c:v>1039.17</c:v>
                </c:pt>
                <c:pt idx="284">
                  <c:v>367.839</c:v>
                </c:pt>
                <c:pt idx="285">
                  <c:v>418.29899999999998</c:v>
                </c:pt>
                <c:pt idx="286">
                  <c:v>349.85300000000001</c:v>
                </c:pt>
                <c:pt idx="287">
                  <c:v>1038.68</c:v>
                </c:pt>
                <c:pt idx="288">
                  <c:v>873.56899999999996</c:v>
                </c:pt>
                <c:pt idx="289">
                  <c:v>1317.78</c:v>
                </c:pt>
                <c:pt idx="290">
                  <c:v>1173.54</c:v>
                </c:pt>
                <c:pt idx="291">
                  <c:v>782.14400000000001</c:v>
                </c:pt>
                <c:pt idx="292">
                  <c:v>1070.9000000000001</c:v>
                </c:pt>
                <c:pt idx="293">
                  <c:v>529.15200000000004</c:v>
                </c:pt>
                <c:pt idx="294">
                  <c:v>499.54199999999997</c:v>
                </c:pt>
                <c:pt idx="295">
                  <c:v>662</c:v>
                </c:pt>
                <c:pt idx="296">
                  <c:v>115.158</c:v>
                </c:pt>
                <c:pt idx="297">
                  <c:v>177.779</c:v>
                </c:pt>
                <c:pt idx="298">
                  <c:v>-310.30399999999997</c:v>
                </c:pt>
                <c:pt idx="299">
                  <c:v>547.51499999999999</c:v>
                </c:pt>
                <c:pt idx="300">
                  <c:v>-340.358</c:v>
                </c:pt>
                <c:pt idx="301">
                  <c:v>-1039</c:v>
                </c:pt>
                <c:pt idx="302">
                  <c:v>-1079.26</c:v>
                </c:pt>
                <c:pt idx="303">
                  <c:v>117.432</c:v>
                </c:pt>
                <c:pt idx="304">
                  <c:v>134.34800000000001</c:v>
                </c:pt>
                <c:pt idx="305">
                  <c:v>180.90600000000001</c:v>
                </c:pt>
                <c:pt idx="306">
                  <c:v>305.43700000000001</c:v>
                </c:pt>
                <c:pt idx="307">
                  <c:v>289.34699999999998</c:v>
                </c:pt>
                <c:pt idx="308">
                  <c:v>462.35300000000001</c:v>
                </c:pt>
                <c:pt idx="309">
                  <c:v>411.23</c:v>
                </c:pt>
                <c:pt idx="310">
                  <c:v>297.75200000000001</c:v>
                </c:pt>
                <c:pt idx="311">
                  <c:v>-201.92400000000001</c:v>
                </c:pt>
                <c:pt idx="312">
                  <c:v>30.66</c:v>
                </c:pt>
                <c:pt idx="313">
                  <c:v>245.44</c:v>
                </c:pt>
                <c:pt idx="314">
                  <c:v>-203.03299999999999</c:v>
                </c:pt>
                <c:pt idx="315">
                  <c:v>-14.2264</c:v>
                </c:pt>
                <c:pt idx="316">
                  <c:v>196.52099999999999</c:v>
                </c:pt>
                <c:pt idx="317">
                  <c:v>93.352400000000003</c:v>
                </c:pt>
                <c:pt idx="318">
                  <c:v>65.859899999999996</c:v>
                </c:pt>
                <c:pt idx="319">
                  <c:v>182.119</c:v>
                </c:pt>
                <c:pt idx="320">
                  <c:v>17.8734</c:v>
                </c:pt>
                <c:pt idx="321">
                  <c:v>23.394100000000002</c:v>
                </c:pt>
                <c:pt idx="322">
                  <c:v>131.887</c:v>
                </c:pt>
                <c:pt idx="323">
                  <c:v>186.37299999999999</c:v>
                </c:pt>
                <c:pt idx="324">
                  <c:v>-172.52099999999999</c:v>
                </c:pt>
                <c:pt idx="325">
                  <c:v>99.458200000000005</c:v>
                </c:pt>
                <c:pt idx="326">
                  <c:v>260.63499999999999</c:v>
                </c:pt>
                <c:pt idx="327">
                  <c:v>268.00599999999997</c:v>
                </c:pt>
                <c:pt idx="328">
                  <c:v>341.75400000000002</c:v>
                </c:pt>
                <c:pt idx="329">
                  <c:v>459.51499999999999</c:v>
                </c:pt>
                <c:pt idx="330">
                  <c:v>419.96100000000001</c:v>
                </c:pt>
                <c:pt idx="331">
                  <c:v>742.78300000000002</c:v>
                </c:pt>
                <c:pt idx="332">
                  <c:v>602.04200000000003</c:v>
                </c:pt>
                <c:pt idx="333">
                  <c:v>558.74400000000003</c:v>
                </c:pt>
                <c:pt idx="334">
                  <c:v>841.61900000000003</c:v>
                </c:pt>
                <c:pt idx="335">
                  <c:v>715.005</c:v>
                </c:pt>
                <c:pt idx="336">
                  <c:v>832.19600000000003</c:v>
                </c:pt>
                <c:pt idx="337">
                  <c:v>879.51300000000003</c:v>
                </c:pt>
                <c:pt idx="338">
                  <c:v>1091.3</c:v>
                </c:pt>
                <c:pt idx="339">
                  <c:v>1072.1099999999999</c:v>
                </c:pt>
                <c:pt idx="340">
                  <c:v>1038.8</c:v>
                </c:pt>
                <c:pt idx="341">
                  <c:v>979.29899999999998</c:v>
                </c:pt>
                <c:pt idx="342">
                  <c:v>1126.69</c:v>
                </c:pt>
                <c:pt idx="343">
                  <c:v>827.49400000000003</c:v>
                </c:pt>
                <c:pt idx="344">
                  <c:v>885.10500000000002</c:v>
                </c:pt>
                <c:pt idx="345">
                  <c:v>1137.49</c:v>
                </c:pt>
                <c:pt idx="346">
                  <c:v>1043.06</c:v>
                </c:pt>
                <c:pt idx="347">
                  <c:v>868.41300000000001</c:v>
                </c:pt>
                <c:pt idx="348">
                  <c:v>1130.07</c:v>
                </c:pt>
                <c:pt idx="349">
                  <c:v>1161.47</c:v>
                </c:pt>
                <c:pt idx="350">
                  <c:v>804.34500000000003</c:v>
                </c:pt>
                <c:pt idx="351">
                  <c:v>502.28899999999999</c:v>
                </c:pt>
                <c:pt idx="352">
                  <c:v>556.10699999999997</c:v>
                </c:pt>
                <c:pt idx="353">
                  <c:v>501.36200000000002</c:v>
                </c:pt>
                <c:pt idx="354">
                  <c:v>529.21699999999998</c:v>
                </c:pt>
                <c:pt idx="355">
                  <c:v>-62.831600000000002</c:v>
                </c:pt>
                <c:pt idx="356">
                  <c:v>16.024899999999999</c:v>
                </c:pt>
                <c:pt idx="357">
                  <c:v>-236.23599999999999</c:v>
                </c:pt>
                <c:pt idx="358">
                  <c:v>209.49700000000001</c:v>
                </c:pt>
                <c:pt idx="359">
                  <c:v>-204.37899999999999</c:v>
                </c:pt>
                <c:pt idx="360">
                  <c:v>-324.863</c:v>
                </c:pt>
                <c:pt idx="361">
                  <c:v>288.327</c:v>
                </c:pt>
                <c:pt idx="362">
                  <c:v>243.785</c:v>
                </c:pt>
                <c:pt idx="363">
                  <c:v>197.626</c:v>
                </c:pt>
                <c:pt idx="364">
                  <c:v>698.44500000000005</c:v>
                </c:pt>
                <c:pt idx="365">
                  <c:v>698.375</c:v>
                </c:pt>
                <c:pt idx="366">
                  <c:v>816.10500000000002</c:v>
                </c:pt>
                <c:pt idx="367">
                  <c:v>984.74699999999996</c:v>
                </c:pt>
                <c:pt idx="368">
                  <c:v>1009.54</c:v>
                </c:pt>
                <c:pt idx="369">
                  <c:v>1078.3900000000001</c:v>
                </c:pt>
                <c:pt idx="370">
                  <c:v>1207.04</c:v>
                </c:pt>
                <c:pt idx="371">
                  <c:v>1229.57</c:v>
                </c:pt>
                <c:pt idx="372">
                  <c:v>1380.19</c:v>
                </c:pt>
                <c:pt idx="373">
                  <c:v>1375.09</c:v>
                </c:pt>
                <c:pt idx="374">
                  <c:v>1340.58</c:v>
                </c:pt>
                <c:pt idx="375">
                  <c:v>1371.83</c:v>
                </c:pt>
                <c:pt idx="376">
                  <c:v>1202.79</c:v>
                </c:pt>
                <c:pt idx="377">
                  <c:v>1098.94</c:v>
                </c:pt>
                <c:pt idx="378">
                  <c:v>1288.28</c:v>
                </c:pt>
                <c:pt idx="379">
                  <c:v>1420.75</c:v>
                </c:pt>
                <c:pt idx="380">
                  <c:v>1001.24</c:v>
                </c:pt>
                <c:pt idx="381">
                  <c:v>769.08600000000001</c:v>
                </c:pt>
                <c:pt idx="382">
                  <c:v>616.17100000000005</c:v>
                </c:pt>
                <c:pt idx="383">
                  <c:v>399.44900000000001</c:v>
                </c:pt>
                <c:pt idx="384">
                  <c:v>412.779</c:v>
                </c:pt>
                <c:pt idx="385">
                  <c:v>502.274</c:v>
                </c:pt>
                <c:pt idx="386">
                  <c:v>-4.2942299999999998</c:v>
                </c:pt>
                <c:pt idx="387">
                  <c:v>14.7485</c:v>
                </c:pt>
                <c:pt idx="388">
                  <c:v>-311.483</c:v>
                </c:pt>
                <c:pt idx="389">
                  <c:v>-170.637</c:v>
                </c:pt>
                <c:pt idx="390">
                  <c:v>-311.70499999999998</c:v>
                </c:pt>
                <c:pt idx="391">
                  <c:v>-215.762</c:v>
                </c:pt>
                <c:pt idx="392">
                  <c:v>-354.06599999999997</c:v>
                </c:pt>
                <c:pt idx="393">
                  <c:v>-94.215599999999995</c:v>
                </c:pt>
                <c:pt idx="394">
                  <c:v>-101.471</c:v>
                </c:pt>
                <c:pt idx="395">
                  <c:v>-73.254999999999995</c:v>
                </c:pt>
                <c:pt idx="396">
                  <c:v>223.90600000000001</c:v>
                </c:pt>
                <c:pt idx="397">
                  <c:v>420.73</c:v>
                </c:pt>
                <c:pt idx="398">
                  <c:v>405.60199999999998</c:v>
                </c:pt>
                <c:pt idx="399">
                  <c:v>452.923</c:v>
                </c:pt>
                <c:pt idx="400">
                  <c:v>458.87900000000002</c:v>
                </c:pt>
                <c:pt idx="401">
                  <c:v>462.315</c:v>
                </c:pt>
                <c:pt idx="402">
                  <c:v>444.49700000000001</c:v>
                </c:pt>
                <c:pt idx="403">
                  <c:v>444.32100000000003</c:v>
                </c:pt>
                <c:pt idx="404">
                  <c:v>703.53899999999999</c:v>
                </c:pt>
                <c:pt idx="405">
                  <c:v>634.04700000000003</c:v>
                </c:pt>
                <c:pt idx="406">
                  <c:v>729.82899999999995</c:v>
                </c:pt>
                <c:pt idx="407">
                  <c:v>728.71400000000006</c:v>
                </c:pt>
                <c:pt idx="408">
                  <c:v>683.88199999999995</c:v>
                </c:pt>
                <c:pt idx="409">
                  <c:v>735.90800000000002</c:v>
                </c:pt>
                <c:pt idx="410">
                  <c:v>772.96900000000005</c:v>
                </c:pt>
                <c:pt idx="411">
                  <c:v>506.01600000000002</c:v>
                </c:pt>
                <c:pt idx="412">
                  <c:v>623.56100000000004</c:v>
                </c:pt>
                <c:pt idx="413">
                  <c:v>636.14700000000005</c:v>
                </c:pt>
                <c:pt idx="414">
                  <c:v>556.51499999999999</c:v>
                </c:pt>
                <c:pt idx="415">
                  <c:v>441.755</c:v>
                </c:pt>
                <c:pt idx="416">
                  <c:v>211.47499999999999</c:v>
                </c:pt>
                <c:pt idx="417">
                  <c:v>112.26900000000001</c:v>
                </c:pt>
                <c:pt idx="418">
                  <c:v>-11.7585</c:v>
                </c:pt>
                <c:pt idx="419">
                  <c:v>39.4482</c:v>
                </c:pt>
                <c:pt idx="420">
                  <c:v>85.148600000000002</c:v>
                </c:pt>
                <c:pt idx="421">
                  <c:v>0.77293599999999996</c:v>
                </c:pt>
                <c:pt idx="422">
                  <c:v>-62.315800000000003</c:v>
                </c:pt>
                <c:pt idx="423">
                  <c:v>236.828</c:v>
                </c:pt>
                <c:pt idx="424">
                  <c:v>151.464</c:v>
                </c:pt>
                <c:pt idx="425">
                  <c:v>72.679699999999997</c:v>
                </c:pt>
                <c:pt idx="426">
                  <c:v>300.72699999999998</c:v>
                </c:pt>
                <c:pt idx="427">
                  <c:v>472.447</c:v>
                </c:pt>
                <c:pt idx="428">
                  <c:v>254.33799999999999</c:v>
                </c:pt>
                <c:pt idx="429">
                  <c:v>313.51100000000002</c:v>
                </c:pt>
                <c:pt idx="430">
                  <c:v>453.16300000000001</c:v>
                </c:pt>
                <c:pt idx="431">
                  <c:v>421.45400000000001</c:v>
                </c:pt>
                <c:pt idx="432">
                  <c:v>302.26499999999999</c:v>
                </c:pt>
                <c:pt idx="433">
                  <c:v>721.44200000000001</c:v>
                </c:pt>
                <c:pt idx="434">
                  <c:v>134.53800000000001</c:v>
                </c:pt>
                <c:pt idx="435">
                  <c:v>973.33699999999999</c:v>
                </c:pt>
                <c:pt idx="436">
                  <c:v>958.26300000000003</c:v>
                </c:pt>
                <c:pt idx="437">
                  <c:v>922.58399999999995</c:v>
                </c:pt>
                <c:pt idx="438">
                  <c:v>935.94299999999998</c:v>
                </c:pt>
                <c:pt idx="439">
                  <c:v>880.67899999999997</c:v>
                </c:pt>
                <c:pt idx="440">
                  <c:v>835.45500000000004</c:v>
                </c:pt>
                <c:pt idx="441">
                  <c:v>1016.36</c:v>
                </c:pt>
                <c:pt idx="442">
                  <c:v>889.00300000000004</c:v>
                </c:pt>
                <c:pt idx="443">
                  <c:v>571.41600000000005</c:v>
                </c:pt>
                <c:pt idx="444">
                  <c:v>925.99400000000003</c:v>
                </c:pt>
                <c:pt idx="445">
                  <c:v>945.00300000000004</c:v>
                </c:pt>
                <c:pt idx="446">
                  <c:v>1144.76</c:v>
                </c:pt>
                <c:pt idx="447">
                  <c:v>907.70500000000004</c:v>
                </c:pt>
                <c:pt idx="448">
                  <c:v>709.86300000000006</c:v>
                </c:pt>
                <c:pt idx="449">
                  <c:v>876.428</c:v>
                </c:pt>
                <c:pt idx="450">
                  <c:v>678.37199999999996</c:v>
                </c:pt>
                <c:pt idx="451">
                  <c:v>508.44200000000001</c:v>
                </c:pt>
                <c:pt idx="452">
                  <c:v>673.42499999999995</c:v>
                </c:pt>
                <c:pt idx="453">
                  <c:v>440.50599999999997</c:v>
                </c:pt>
                <c:pt idx="454">
                  <c:v>445.89299999999997</c:v>
                </c:pt>
                <c:pt idx="455">
                  <c:v>232.32300000000001</c:v>
                </c:pt>
                <c:pt idx="456">
                  <c:v>194.34800000000001</c:v>
                </c:pt>
                <c:pt idx="457">
                  <c:v>319.50900000000001</c:v>
                </c:pt>
                <c:pt idx="458">
                  <c:v>351.94900000000001</c:v>
                </c:pt>
                <c:pt idx="459">
                  <c:v>211.619</c:v>
                </c:pt>
                <c:pt idx="460">
                  <c:v>367.245</c:v>
                </c:pt>
                <c:pt idx="461">
                  <c:v>303.62900000000002</c:v>
                </c:pt>
                <c:pt idx="462">
                  <c:v>-99.668400000000005</c:v>
                </c:pt>
                <c:pt idx="463">
                  <c:v>496.63299999999998</c:v>
                </c:pt>
                <c:pt idx="464">
                  <c:v>-51.868400000000001</c:v>
                </c:pt>
                <c:pt idx="465">
                  <c:v>571.75800000000004</c:v>
                </c:pt>
                <c:pt idx="466">
                  <c:v>627.58500000000004</c:v>
                </c:pt>
                <c:pt idx="467">
                  <c:v>666.19500000000005</c:v>
                </c:pt>
                <c:pt idx="468">
                  <c:v>571.26900000000001</c:v>
                </c:pt>
                <c:pt idx="469">
                  <c:v>546.71400000000006</c:v>
                </c:pt>
                <c:pt idx="470">
                  <c:v>597.28899999999999</c:v>
                </c:pt>
                <c:pt idx="471">
                  <c:v>630.64700000000005</c:v>
                </c:pt>
                <c:pt idx="472">
                  <c:v>639.00400000000002</c:v>
                </c:pt>
                <c:pt idx="473">
                  <c:v>731.65800000000002</c:v>
                </c:pt>
                <c:pt idx="474">
                  <c:v>757.65099999999995</c:v>
                </c:pt>
                <c:pt idx="475">
                  <c:v>516.649</c:v>
                </c:pt>
                <c:pt idx="476">
                  <c:v>644.55700000000002</c:v>
                </c:pt>
                <c:pt idx="477">
                  <c:v>555.327</c:v>
                </c:pt>
                <c:pt idx="478">
                  <c:v>-51.444400000000002</c:v>
                </c:pt>
                <c:pt idx="479">
                  <c:v>376.33</c:v>
                </c:pt>
                <c:pt idx="480">
                  <c:v>596.096</c:v>
                </c:pt>
                <c:pt idx="481">
                  <c:v>59.171900000000001</c:v>
                </c:pt>
                <c:pt idx="482">
                  <c:v>477.36</c:v>
                </c:pt>
                <c:pt idx="483">
                  <c:v>8.6029800000000005</c:v>
                </c:pt>
                <c:pt idx="484">
                  <c:v>680.75099999999998</c:v>
                </c:pt>
                <c:pt idx="485">
                  <c:v>154.26599999999999</c:v>
                </c:pt>
                <c:pt idx="486">
                  <c:v>-7.4496099999999998</c:v>
                </c:pt>
                <c:pt idx="487">
                  <c:v>412.46699999999998</c:v>
                </c:pt>
                <c:pt idx="488">
                  <c:v>-85.724100000000007</c:v>
                </c:pt>
                <c:pt idx="489">
                  <c:v>-117.27800000000001</c:v>
                </c:pt>
                <c:pt idx="490">
                  <c:v>383.32799999999997</c:v>
                </c:pt>
                <c:pt idx="491">
                  <c:v>-172.88300000000001</c:v>
                </c:pt>
                <c:pt idx="492">
                  <c:v>361.57</c:v>
                </c:pt>
                <c:pt idx="493">
                  <c:v>-106.242</c:v>
                </c:pt>
                <c:pt idx="494">
                  <c:v>96.344200000000001</c:v>
                </c:pt>
                <c:pt idx="495">
                  <c:v>-63.726599999999998</c:v>
                </c:pt>
                <c:pt idx="496">
                  <c:v>45.587299999999999</c:v>
                </c:pt>
                <c:pt idx="497">
                  <c:v>-159.37899999999999</c:v>
                </c:pt>
                <c:pt idx="498">
                  <c:v>-98.154399999999995</c:v>
                </c:pt>
                <c:pt idx="499">
                  <c:v>59.907800000000002</c:v>
                </c:pt>
                <c:pt idx="500">
                  <c:v>98.718999999999994</c:v>
                </c:pt>
                <c:pt idx="501">
                  <c:v>102.548</c:v>
                </c:pt>
                <c:pt idx="502">
                  <c:v>61.730800000000002</c:v>
                </c:pt>
                <c:pt idx="503">
                  <c:v>38.241900000000001</c:v>
                </c:pt>
                <c:pt idx="504">
                  <c:v>-229.84700000000001</c:v>
                </c:pt>
                <c:pt idx="505">
                  <c:v>-82.727800000000002</c:v>
                </c:pt>
                <c:pt idx="506">
                  <c:v>154.31299999999999</c:v>
                </c:pt>
                <c:pt idx="507">
                  <c:v>339.48899999999998</c:v>
                </c:pt>
                <c:pt idx="508">
                  <c:v>-200.43299999999999</c:v>
                </c:pt>
                <c:pt idx="509">
                  <c:v>340.34</c:v>
                </c:pt>
                <c:pt idx="510">
                  <c:v>209.46299999999999</c:v>
                </c:pt>
                <c:pt idx="511">
                  <c:v>28.786100000000001</c:v>
                </c:pt>
                <c:pt idx="512">
                  <c:v>432.82299999999998</c:v>
                </c:pt>
                <c:pt idx="513">
                  <c:v>198.29400000000001</c:v>
                </c:pt>
                <c:pt idx="514">
                  <c:v>87.456100000000006</c:v>
                </c:pt>
                <c:pt idx="515">
                  <c:v>151.10499999999999</c:v>
                </c:pt>
                <c:pt idx="516">
                  <c:v>115.88200000000001</c:v>
                </c:pt>
                <c:pt idx="517">
                  <c:v>329.94900000000001</c:v>
                </c:pt>
                <c:pt idx="518">
                  <c:v>397.005</c:v>
                </c:pt>
                <c:pt idx="519">
                  <c:v>-97.221299999999999</c:v>
                </c:pt>
                <c:pt idx="520">
                  <c:v>-39.4146</c:v>
                </c:pt>
                <c:pt idx="521">
                  <c:v>253.80799999999999</c:v>
                </c:pt>
                <c:pt idx="522">
                  <c:v>-71.500900000000001</c:v>
                </c:pt>
                <c:pt idx="523">
                  <c:v>226.38499999999999</c:v>
                </c:pt>
                <c:pt idx="524">
                  <c:v>249.99299999999999</c:v>
                </c:pt>
                <c:pt idx="525">
                  <c:v>-201.65600000000001</c:v>
                </c:pt>
                <c:pt idx="526">
                  <c:v>-189.488</c:v>
                </c:pt>
                <c:pt idx="527">
                  <c:v>-356.26400000000001</c:v>
                </c:pt>
                <c:pt idx="528">
                  <c:v>-307.19799999999998</c:v>
                </c:pt>
                <c:pt idx="529">
                  <c:v>-197.32400000000001</c:v>
                </c:pt>
                <c:pt idx="530">
                  <c:v>57.744599999999998</c:v>
                </c:pt>
                <c:pt idx="531">
                  <c:v>243.6</c:v>
                </c:pt>
                <c:pt idx="532">
                  <c:v>69.414000000000001</c:v>
                </c:pt>
                <c:pt idx="533">
                  <c:v>165.18100000000001</c:v>
                </c:pt>
                <c:pt idx="534">
                  <c:v>154.01599999999999</c:v>
                </c:pt>
                <c:pt idx="535">
                  <c:v>22.156300000000002</c:v>
                </c:pt>
                <c:pt idx="536">
                  <c:v>39.038200000000003</c:v>
                </c:pt>
                <c:pt idx="537">
                  <c:v>39.741399999999999</c:v>
                </c:pt>
                <c:pt idx="538">
                  <c:v>77.098100000000002</c:v>
                </c:pt>
                <c:pt idx="539">
                  <c:v>266.858</c:v>
                </c:pt>
                <c:pt idx="540">
                  <c:v>-208.63499999999999</c:v>
                </c:pt>
                <c:pt idx="541">
                  <c:v>-183.03100000000001</c:v>
                </c:pt>
                <c:pt idx="542">
                  <c:v>-86.501300000000001</c:v>
                </c:pt>
                <c:pt idx="543">
                  <c:v>-315.45400000000001</c:v>
                </c:pt>
                <c:pt idx="544">
                  <c:v>-371.137</c:v>
                </c:pt>
                <c:pt idx="545">
                  <c:v>-349.72500000000002</c:v>
                </c:pt>
                <c:pt idx="546">
                  <c:v>-397.51299999999998</c:v>
                </c:pt>
                <c:pt idx="547">
                  <c:v>-269.60399999999998</c:v>
                </c:pt>
                <c:pt idx="548">
                  <c:v>-409.51</c:v>
                </c:pt>
                <c:pt idx="549">
                  <c:v>-204.291</c:v>
                </c:pt>
                <c:pt idx="550">
                  <c:v>-481.12099999999998</c:v>
                </c:pt>
                <c:pt idx="551">
                  <c:v>-533.82000000000005</c:v>
                </c:pt>
                <c:pt idx="552">
                  <c:v>-626.51099999999997</c:v>
                </c:pt>
                <c:pt idx="553">
                  <c:v>-668.62300000000005</c:v>
                </c:pt>
                <c:pt idx="554">
                  <c:v>-685.01300000000003</c:v>
                </c:pt>
                <c:pt idx="555">
                  <c:v>-499.70800000000003</c:v>
                </c:pt>
                <c:pt idx="556">
                  <c:v>-406.005</c:v>
                </c:pt>
                <c:pt idx="557">
                  <c:v>-449.90100000000001</c:v>
                </c:pt>
                <c:pt idx="558">
                  <c:v>-548.50099999999998</c:v>
                </c:pt>
                <c:pt idx="559">
                  <c:v>-441.05900000000003</c:v>
                </c:pt>
                <c:pt idx="560">
                  <c:v>-120.361</c:v>
                </c:pt>
                <c:pt idx="561">
                  <c:v>-490.88400000000001</c:v>
                </c:pt>
                <c:pt idx="562">
                  <c:v>-210.66200000000001</c:v>
                </c:pt>
                <c:pt idx="563">
                  <c:v>-194.93899999999999</c:v>
                </c:pt>
                <c:pt idx="564">
                  <c:v>-119.676</c:v>
                </c:pt>
                <c:pt idx="565">
                  <c:v>-411.84199999999998</c:v>
                </c:pt>
                <c:pt idx="566">
                  <c:v>-458.37299999999999</c:v>
                </c:pt>
                <c:pt idx="567">
                  <c:v>-193.113</c:v>
                </c:pt>
                <c:pt idx="568">
                  <c:v>-216.65100000000001</c:v>
                </c:pt>
                <c:pt idx="569">
                  <c:v>-240.30199999999999</c:v>
                </c:pt>
                <c:pt idx="570">
                  <c:v>-335.17399999999998</c:v>
                </c:pt>
                <c:pt idx="571">
                  <c:v>-201.626</c:v>
                </c:pt>
                <c:pt idx="572">
                  <c:v>128.93199999999999</c:v>
                </c:pt>
                <c:pt idx="573">
                  <c:v>-66.575599999999994</c:v>
                </c:pt>
                <c:pt idx="574">
                  <c:v>172.876</c:v>
                </c:pt>
                <c:pt idx="575">
                  <c:v>208.95</c:v>
                </c:pt>
                <c:pt idx="576">
                  <c:v>161.48099999999999</c:v>
                </c:pt>
                <c:pt idx="577">
                  <c:v>405.988</c:v>
                </c:pt>
                <c:pt idx="578">
                  <c:v>411.92700000000002</c:v>
                </c:pt>
                <c:pt idx="579">
                  <c:v>449.62</c:v>
                </c:pt>
                <c:pt idx="580">
                  <c:v>557.42399999999998</c:v>
                </c:pt>
                <c:pt idx="581">
                  <c:v>430.98899999999998</c:v>
                </c:pt>
                <c:pt idx="582">
                  <c:v>207.67099999999999</c:v>
                </c:pt>
                <c:pt idx="584">
                  <c:v>-509.351</c:v>
                </c:pt>
                <c:pt idx="585">
                  <c:v>2939.81</c:v>
                </c:pt>
                <c:pt idx="586">
                  <c:v>2924.65</c:v>
                </c:pt>
                <c:pt idx="587">
                  <c:v>2919.71</c:v>
                </c:pt>
                <c:pt idx="588">
                  <c:v>2960.32</c:v>
                </c:pt>
                <c:pt idx="589">
                  <c:v>2933.05</c:v>
                </c:pt>
                <c:pt idx="590">
                  <c:v>2945.37</c:v>
                </c:pt>
                <c:pt idx="591">
                  <c:v>2929.04</c:v>
                </c:pt>
                <c:pt idx="592">
                  <c:v>-464.67700000000002</c:v>
                </c:pt>
                <c:pt idx="593">
                  <c:v>-345.97199999999998</c:v>
                </c:pt>
                <c:pt idx="594">
                  <c:v>-467.83</c:v>
                </c:pt>
                <c:pt idx="595">
                  <c:v>-1028.24</c:v>
                </c:pt>
                <c:pt idx="596">
                  <c:v>-1103.82</c:v>
                </c:pt>
                <c:pt idx="597">
                  <c:v>-737.28200000000004</c:v>
                </c:pt>
                <c:pt idx="598">
                  <c:v>-665.13699999999994</c:v>
                </c:pt>
                <c:pt idx="599">
                  <c:v>-617.03399999999999</c:v>
                </c:pt>
                <c:pt idx="600">
                  <c:v>-931.95100000000002</c:v>
                </c:pt>
                <c:pt idx="601">
                  <c:v>-685.47500000000002</c:v>
                </c:pt>
                <c:pt idx="602">
                  <c:v>-868.96600000000001</c:v>
                </c:pt>
                <c:pt idx="603">
                  <c:v>-1309.3800000000001</c:v>
                </c:pt>
                <c:pt idx="604">
                  <c:v>-1342.68</c:v>
                </c:pt>
                <c:pt idx="605">
                  <c:v>-437.142</c:v>
                </c:pt>
                <c:pt idx="606">
                  <c:v>101.512</c:v>
                </c:pt>
                <c:pt idx="607">
                  <c:v>126.908</c:v>
                </c:pt>
                <c:pt idx="608">
                  <c:v>-946.76599999999996</c:v>
                </c:pt>
                <c:pt idx="610">
                  <c:v>-450.666</c:v>
                </c:pt>
                <c:pt idx="611">
                  <c:v>-813.048</c:v>
                </c:pt>
                <c:pt idx="612">
                  <c:v>-770.524</c:v>
                </c:pt>
                <c:pt idx="613">
                  <c:v>-2179.61</c:v>
                </c:pt>
                <c:pt idx="614">
                  <c:v>-1979.17</c:v>
                </c:pt>
                <c:pt idx="615">
                  <c:v>-1325.39</c:v>
                </c:pt>
                <c:pt idx="616">
                  <c:v>-1083.1600000000001</c:v>
                </c:pt>
                <c:pt idx="617">
                  <c:v>-1157.6099999999999</c:v>
                </c:pt>
                <c:pt idx="618">
                  <c:v>-1429.12</c:v>
                </c:pt>
                <c:pt idx="619">
                  <c:v>-2166.88</c:v>
                </c:pt>
                <c:pt idx="620">
                  <c:v>-1905.91</c:v>
                </c:pt>
                <c:pt idx="621">
                  <c:v>-1792.55</c:v>
                </c:pt>
                <c:pt idx="622">
                  <c:v>-1129.8399999999999</c:v>
                </c:pt>
                <c:pt idx="623">
                  <c:v>-2062.9299999999998</c:v>
                </c:pt>
                <c:pt idx="624">
                  <c:v>-2064.71</c:v>
                </c:pt>
                <c:pt idx="625">
                  <c:v>-2214.64</c:v>
                </c:pt>
                <c:pt idx="626">
                  <c:v>-2238.11</c:v>
                </c:pt>
                <c:pt idx="627">
                  <c:v>-2207.35</c:v>
                </c:pt>
                <c:pt idx="628">
                  <c:v>-2115.23</c:v>
                </c:pt>
                <c:pt idx="629">
                  <c:v>-352.85899999999998</c:v>
                </c:pt>
                <c:pt idx="630">
                  <c:v>-572.50699999999995</c:v>
                </c:pt>
                <c:pt idx="631">
                  <c:v>92.480999999999995</c:v>
                </c:pt>
                <c:pt idx="632">
                  <c:v>-748.58799999999997</c:v>
                </c:pt>
                <c:pt idx="633">
                  <c:v>-1357.41</c:v>
                </c:pt>
                <c:pt idx="634">
                  <c:v>-1547.46</c:v>
                </c:pt>
                <c:pt idx="636">
                  <c:v>-345.113</c:v>
                </c:pt>
                <c:pt idx="637">
                  <c:v>-314.59500000000003</c:v>
                </c:pt>
                <c:pt idx="638">
                  <c:v>-461.67200000000003</c:v>
                </c:pt>
                <c:pt idx="639">
                  <c:v>-498.26900000000001</c:v>
                </c:pt>
                <c:pt idx="640">
                  <c:v>-529.97500000000002</c:v>
                </c:pt>
                <c:pt idx="641">
                  <c:v>-595.53499999999997</c:v>
                </c:pt>
                <c:pt idx="642">
                  <c:v>-640.63900000000001</c:v>
                </c:pt>
                <c:pt idx="643">
                  <c:v>-610.28</c:v>
                </c:pt>
                <c:pt idx="644">
                  <c:v>24.9617</c:v>
                </c:pt>
                <c:pt idx="645">
                  <c:v>61.277900000000002</c:v>
                </c:pt>
                <c:pt idx="646">
                  <c:v>72.673299999999998</c:v>
                </c:pt>
                <c:pt idx="647">
                  <c:v>42.180799999999998</c:v>
                </c:pt>
                <c:pt idx="648">
                  <c:v>-2792.33</c:v>
                </c:pt>
                <c:pt idx="649">
                  <c:v>-2823.97</c:v>
                </c:pt>
                <c:pt idx="650">
                  <c:v>-2827.22</c:v>
                </c:pt>
                <c:pt idx="651">
                  <c:v>-2128.0300000000002</c:v>
                </c:pt>
                <c:pt idx="652">
                  <c:v>-2174.61</c:v>
                </c:pt>
                <c:pt idx="653">
                  <c:v>-1913.88</c:v>
                </c:pt>
                <c:pt idx="654">
                  <c:v>-1893.28</c:v>
                </c:pt>
                <c:pt idx="655">
                  <c:v>-1952.99</c:v>
                </c:pt>
                <c:pt idx="656">
                  <c:v>-2089.58</c:v>
                </c:pt>
                <c:pt idx="657">
                  <c:v>-1450.42</c:v>
                </c:pt>
                <c:pt idx="658">
                  <c:v>-1097.08</c:v>
                </c:pt>
                <c:pt idx="659">
                  <c:v>-1126.33</c:v>
                </c:pt>
                <c:pt idx="660">
                  <c:v>-866.26099999999997</c:v>
                </c:pt>
                <c:pt idx="662">
                  <c:v>2.3456299999999999</c:v>
                </c:pt>
                <c:pt idx="663">
                  <c:v>-3.7572399999999999</c:v>
                </c:pt>
                <c:pt idx="664">
                  <c:v>22.0154</c:v>
                </c:pt>
                <c:pt idx="665">
                  <c:v>71.798599999999993</c:v>
                </c:pt>
                <c:pt idx="666">
                  <c:v>-680.99800000000005</c:v>
                </c:pt>
                <c:pt idx="667">
                  <c:v>-534.71500000000003</c:v>
                </c:pt>
                <c:pt idx="668">
                  <c:v>-1174.5999999999999</c:v>
                </c:pt>
                <c:pt idx="669">
                  <c:v>-1385.09</c:v>
                </c:pt>
                <c:pt idx="670">
                  <c:v>-1605.75</c:v>
                </c:pt>
                <c:pt idx="671">
                  <c:v>-1889.35</c:v>
                </c:pt>
                <c:pt idx="672">
                  <c:v>-1813.57</c:v>
                </c:pt>
                <c:pt idx="673">
                  <c:v>-1911.76</c:v>
                </c:pt>
                <c:pt idx="674">
                  <c:v>-209.011</c:v>
                </c:pt>
                <c:pt idx="675">
                  <c:v>578.85799999999995</c:v>
                </c:pt>
                <c:pt idx="676">
                  <c:v>612.14200000000005</c:v>
                </c:pt>
                <c:pt idx="677">
                  <c:v>1179.1500000000001</c:v>
                </c:pt>
                <c:pt idx="678">
                  <c:v>845.26300000000003</c:v>
                </c:pt>
                <c:pt idx="679">
                  <c:v>755.31399999999996</c:v>
                </c:pt>
                <c:pt idx="680">
                  <c:v>595.47500000000002</c:v>
                </c:pt>
                <c:pt idx="681">
                  <c:v>460.61500000000001</c:v>
                </c:pt>
                <c:pt idx="682">
                  <c:v>519.76</c:v>
                </c:pt>
                <c:pt idx="683">
                  <c:v>451.33300000000003</c:v>
                </c:pt>
                <c:pt idx="684">
                  <c:v>448.66899999999998</c:v>
                </c:pt>
                <c:pt idx="685">
                  <c:v>445.16</c:v>
                </c:pt>
                <c:pt idx="686">
                  <c:v>635.29600000000005</c:v>
                </c:pt>
                <c:pt idx="688">
                  <c:v>20.429600000000001</c:v>
                </c:pt>
                <c:pt idx="689">
                  <c:v>137.46700000000001</c:v>
                </c:pt>
                <c:pt idx="690">
                  <c:v>933.60400000000004</c:v>
                </c:pt>
                <c:pt idx="691">
                  <c:v>445.96</c:v>
                </c:pt>
                <c:pt idx="692">
                  <c:v>612.91499999999996</c:v>
                </c:pt>
                <c:pt idx="693">
                  <c:v>859.55899999999997</c:v>
                </c:pt>
                <c:pt idx="694">
                  <c:v>599.63199999999995</c:v>
                </c:pt>
                <c:pt idx="695">
                  <c:v>765.07899999999995</c:v>
                </c:pt>
                <c:pt idx="696">
                  <c:v>650.20600000000002</c:v>
                </c:pt>
                <c:pt idx="697">
                  <c:v>639.18299999999999</c:v>
                </c:pt>
                <c:pt idx="698">
                  <c:v>624.423</c:v>
                </c:pt>
                <c:pt idx="699">
                  <c:v>663.26</c:v>
                </c:pt>
                <c:pt idx="700">
                  <c:v>655.94799999999998</c:v>
                </c:pt>
                <c:pt idx="701">
                  <c:v>559.375</c:v>
                </c:pt>
                <c:pt idx="702">
                  <c:v>672.18899999999996</c:v>
                </c:pt>
                <c:pt idx="703">
                  <c:v>761.18100000000004</c:v>
                </c:pt>
                <c:pt idx="704">
                  <c:v>585.10699999999997</c:v>
                </c:pt>
                <c:pt idx="705">
                  <c:v>1205.98</c:v>
                </c:pt>
                <c:pt idx="706">
                  <c:v>708.53899999999999</c:v>
                </c:pt>
                <c:pt idx="707">
                  <c:v>650.25800000000004</c:v>
                </c:pt>
                <c:pt idx="708">
                  <c:v>939.447</c:v>
                </c:pt>
                <c:pt idx="709">
                  <c:v>311.84100000000001</c:v>
                </c:pt>
                <c:pt idx="710">
                  <c:v>1547.79</c:v>
                </c:pt>
                <c:pt idx="711">
                  <c:v>757.64700000000005</c:v>
                </c:pt>
                <c:pt idx="712">
                  <c:v>1888.12</c:v>
                </c:pt>
                <c:pt idx="714">
                  <c:v>-125.122</c:v>
                </c:pt>
                <c:pt idx="715">
                  <c:v>592.93899999999996</c:v>
                </c:pt>
                <c:pt idx="716">
                  <c:v>168.06899999999999</c:v>
                </c:pt>
                <c:pt idx="717">
                  <c:v>639.28</c:v>
                </c:pt>
                <c:pt idx="718">
                  <c:v>1412.87</c:v>
                </c:pt>
                <c:pt idx="719">
                  <c:v>1084.07</c:v>
                </c:pt>
                <c:pt idx="720">
                  <c:v>1849.87</c:v>
                </c:pt>
                <c:pt idx="721">
                  <c:v>1874.08</c:v>
                </c:pt>
                <c:pt idx="722">
                  <c:v>1798.19</c:v>
                </c:pt>
                <c:pt idx="723">
                  <c:v>1960.81</c:v>
                </c:pt>
                <c:pt idx="724">
                  <c:v>1872.72</c:v>
                </c:pt>
                <c:pt idx="725">
                  <c:v>2039.57</c:v>
                </c:pt>
                <c:pt idx="726">
                  <c:v>1877.25</c:v>
                </c:pt>
                <c:pt idx="727">
                  <c:v>2116.3000000000002</c:v>
                </c:pt>
                <c:pt idx="728">
                  <c:v>2100.52</c:v>
                </c:pt>
                <c:pt idx="729">
                  <c:v>2149.37</c:v>
                </c:pt>
                <c:pt idx="730">
                  <c:v>2277.9299999999998</c:v>
                </c:pt>
                <c:pt idx="731">
                  <c:v>2461.48</c:v>
                </c:pt>
                <c:pt idx="732">
                  <c:v>2431.9299999999998</c:v>
                </c:pt>
                <c:pt idx="733">
                  <c:v>2367.11</c:v>
                </c:pt>
                <c:pt idx="734">
                  <c:v>2503.4899999999998</c:v>
                </c:pt>
                <c:pt idx="735">
                  <c:v>2307.52</c:v>
                </c:pt>
                <c:pt idx="736">
                  <c:v>1252.06</c:v>
                </c:pt>
                <c:pt idx="737">
                  <c:v>1235.25</c:v>
                </c:pt>
                <c:pt idx="738">
                  <c:v>1279.83</c:v>
                </c:pt>
                <c:pt idx="740">
                  <c:v>282.27999999999997</c:v>
                </c:pt>
                <c:pt idx="741">
                  <c:v>71.829099999999997</c:v>
                </c:pt>
                <c:pt idx="742">
                  <c:v>174.08199999999999</c:v>
                </c:pt>
                <c:pt idx="743">
                  <c:v>17.532499999999999</c:v>
                </c:pt>
                <c:pt idx="744">
                  <c:v>276.49700000000001</c:v>
                </c:pt>
                <c:pt idx="745">
                  <c:v>374.37700000000001</c:v>
                </c:pt>
                <c:pt idx="746">
                  <c:v>303.41300000000001</c:v>
                </c:pt>
                <c:pt idx="747">
                  <c:v>325.12599999999998</c:v>
                </c:pt>
                <c:pt idx="748">
                  <c:v>779.601</c:v>
                </c:pt>
                <c:pt idx="749">
                  <c:v>802.94</c:v>
                </c:pt>
                <c:pt idx="750">
                  <c:v>806.41099999999994</c:v>
                </c:pt>
                <c:pt idx="751">
                  <c:v>678.18299999999999</c:v>
                </c:pt>
                <c:pt idx="752">
                  <c:v>1021.56</c:v>
                </c:pt>
                <c:pt idx="753">
                  <c:v>1075.43</c:v>
                </c:pt>
                <c:pt idx="754">
                  <c:v>-311.75</c:v>
                </c:pt>
                <c:pt idx="755">
                  <c:v>250.679</c:v>
                </c:pt>
                <c:pt idx="756">
                  <c:v>485.01299999999998</c:v>
                </c:pt>
                <c:pt idx="757">
                  <c:v>414.05399999999997</c:v>
                </c:pt>
                <c:pt idx="758">
                  <c:v>39.989800000000002</c:v>
                </c:pt>
                <c:pt idx="759">
                  <c:v>-28.5746</c:v>
                </c:pt>
                <c:pt idx="760">
                  <c:v>-7.12967</c:v>
                </c:pt>
                <c:pt idx="761">
                  <c:v>-81.315799999999996</c:v>
                </c:pt>
                <c:pt idx="762">
                  <c:v>-109.10599999999999</c:v>
                </c:pt>
                <c:pt idx="763">
                  <c:v>-365.87599999999998</c:v>
                </c:pt>
                <c:pt idx="764">
                  <c:v>-247.965</c:v>
                </c:pt>
                <c:pt idx="766">
                  <c:v>-647.45500000000004</c:v>
                </c:pt>
                <c:pt idx="767">
                  <c:v>-593.53300000000002</c:v>
                </c:pt>
                <c:pt idx="768">
                  <c:v>-955.23900000000003</c:v>
                </c:pt>
                <c:pt idx="769">
                  <c:v>-625.11800000000005</c:v>
                </c:pt>
                <c:pt idx="770">
                  <c:v>-491.423</c:v>
                </c:pt>
                <c:pt idx="771">
                  <c:v>-891.48299999999995</c:v>
                </c:pt>
                <c:pt idx="772">
                  <c:v>-3040</c:v>
                </c:pt>
                <c:pt idx="773">
                  <c:v>-2213.81</c:v>
                </c:pt>
                <c:pt idx="774">
                  <c:v>-1691.98</c:v>
                </c:pt>
                <c:pt idx="775">
                  <c:v>-1715.72</c:v>
                </c:pt>
                <c:pt idx="776">
                  <c:v>-1161.98</c:v>
                </c:pt>
                <c:pt idx="777">
                  <c:v>-1171.6099999999999</c:v>
                </c:pt>
                <c:pt idx="778">
                  <c:v>57.396999999999998</c:v>
                </c:pt>
                <c:pt idx="779">
                  <c:v>25.7499</c:v>
                </c:pt>
                <c:pt idx="780">
                  <c:v>47.100200000000001</c:v>
                </c:pt>
                <c:pt idx="781">
                  <c:v>-19.830300000000001</c:v>
                </c:pt>
                <c:pt idx="782">
                  <c:v>-60.919499999999999</c:v>
                </c:pt>
                <c:pt idx="783">
                  <c:v>-815.33</c:v>
                </c:pt>
                <c:pt idx="784">
                  <c:v>-859.12800000000004</c:v>
                </c:pt>
                <c:pt idx="785">
                  <c:v>-797.37800000000004</c:v>
                </c:pt>
                <c:pt idx="786">
                  <c:v>-974.476</c:v>
                </c:pt>
                <c:pt idx="787">
                  <c:v>-1199.58</c:v>
                </c:pt>
                <c:pt idx="788">
                  <c:v>-1213.1099999999999</c:v>
                </c:pt>
                <c:pt idx="789">
                  <c:v>-2905.35</c:v>
                </c:pt>
                <c:pt idx="790">
                  <c:v>-2563.6</c:v>
                </c:pt>
                <c:pt idx="792">
                  <c:v>-251.273</c:v>
                </c:pt>
                <c:pt idx="793">
                  <c:v>-351.11099999999999</c:v>
                </c:pt>
                <c:pt idx="794">
                  <c:v>-1998.45</c:v>
                </c:pt>
                <c:pt idx="795">
                  <c:v>-2113.61</c:v>
                </c:pt>
                <c:pt idx="796">
                  <c:v>-2135.2600000000002</c:v>
                </c:pt>
                <c:pt idx="797">
                  <c:v>-2250.91</c:v>
                </c:pt>
                <c:pt idx="798">
                  <c:v>-1840.7</c:v>
                </c:pt>
                <c:pt idx="799">
                  <c:v>-2074.17</c:v>
                </c:pt>
                <c:pt idx="800">
                  <c:v>-1643.78</c:v>
                </c:pt>
                <c:pt idx="801">
                  <c:v>-1520.22</c:v>
                </c:pt>
                <c:pt idx="802">
                  <c:v>-1603.47</c:v>
                </c:pt>
                <c:pt idx="803">
                  <c:v>-387.54899999999998</c:v>
                </c:pt>
                <c:pt idx="804">
                  <c:v>-428.666</c:v>
                </c:pt>
                <c:pt idx="805">
                  <c:v>-471.327</c:v>
                </c:pt>
                <c:pt idx="806">
                  <c:v>-421.774</c:v>
                </c:pt>
                <c:pt idx="807">
                  <c:v>-349.22699999999998</c:v>
                </c:pt>
                <c:pt idx="808">
                  <c:v>-254.61</c:v>
                </c:pt>
                <c:pt idx="809">
                  <c:v>-1058.73</c:v>
                </c:pt>
                <c:pt idx="810">
                  <c:v>-1049.02</c:v>
                </c:pt>
                <c:pt idx="811">
                  <c:v>-237.11099999999999</c:v>
                </c:pt>
                <c:pt idx="812">
                  <c:v>-495.04500000000002</c:v>
                </c:pt>
                <c:pt idx="813">
                  <c:v>-914.34100000000001</c:v>
                </c:pt>
                <c:pt idx="814">
                  <c:v>-1075.8599999999999</c:v>
                </c:pt>
                <c:pt idx="815">
                  <c:v>-991.495</c:v>
                </c:pt>
                <c:pt idx="816">
                  <c:v>-2513.38</c:v>
                </c:pt>
                <c:pt idx="818">
                  <c:v>820.22699999999998</c:v>
                </c:pt>
                <c:pt idx="819">
                  <c:v>497.50200000000001</c:v>
                </c:pt>
                <c:pt idx="820">
                  <c:v>127.42</c:v>
                </c:pt>
                <c:pt idx="821">
                  <c:v>-698.55600000000004</c:v>
                </c:pt>
                <c:pt idx="822">
                  <c:v>-682.90300000000002</c:v>
                </c:pt>
                <c:pt idx="823">
                  <c:v>-916.53200000000004</c:v>
                </c:pt>
                <c:pt idx="824">
                  <c:v>-697.70100000000002</c:v>
                </c:pt>
                <c:pt idx="825">
                  <c:v>-1122.3900000000001</c:v>
                </c:pt>
                <c:pt idx="826">
                  <c:v>-1164.45</c:v>
                </c:pt>
                <c:pt idx="827">
                  <c:v>-1437.74</c:v>
                </c:pt>
                <c:pt idx="828">
                  <c:v>-1532.82</c:v>
                </c:pt>
                <c:pt idx="829">
                  <c:v>-1890.25</c:v>
                </c:pt>
                <c:pt idx="830">
                  <c:v>-1931.62</c:v>
                </c:pt>
                <c:pt idx="831">
                  <c:v>-1901.79</c:v>
                </c:pt>
                <c:pt idx="832">
                  <c:v>-1896.96</c:v>
                </c:pt>
                <c:pt idx="833">
                  <c:v>-1860.63</c:v>
                </c:pt>
                <c:pt idx="834">
                  <c:v>-1139.76</c:v>
                </c:pt>
                <c:pt idx="835">
                  <c:v>-1531.35</c:v>
                </c:pt>
                <c:pt idx="836">
                  <c:v>-994.245</c:v>
                </c:pt>
                <c:pt idx="837">
                  <c:v>-680.19</c:v>
                </c:pt>
                <c:pt idx="838">
                  <c:v>-425.43900000000002</c:v>
                </c:pt>
                <c:pt idx="839">
                  <c:v>-529.84</c:v>
                </c:pt>
                <c:pt idx="840">
                  <c:v>-563.84</c:v>
                </c:pt>
                <c:pt idx="841">
                  <c:v>-204.19</c:v>
                </c:pt>
                <c:pt idx="842">
                  <c:v>-59.4129</c:v>
                </c:pt>
                <c:pt idx="844">
                  <c:v>-2989.77</c:v>
                </c:pt>
                <c:pt idx="845">
                  <c:v>-3040</c:v>
                </c:pt>
                <c:pt idx="846">
                  <c:v>-3040</c:v>
                </c:pt>
                <c:pt idx="847">
                  <c:v>-3040</c:v>
                </c:pt>
                <c:pt idx="848">
                  <c:v>-3039.58</c:v>
                </c:pt>
                <c:pt idx="849">
                  <c:v>-2856.69</c:v>
                </c:pt>
                <c:pt idx="850">
                  <c:v>-2926.69</c:v>
                </c:pt>
                <c:pt idx="851">
                  <c:v>-2931.8</c:v>
                </c:pt>
                <c:pt idx="852">
                  <c:v>-2940.43</c:v>
                </c:pt>
                <c:pt idx="853">
                  <c:v>-2909.44</c:v>
                </c:pt>
                <c:pt idx="854">
                  <c:v>-2817.4</c:v>
                </c:pt>
                <c:pt idx="855">
                  <c:v>-2770.17</c:v>
                </c:pt>
                <c:pt idx="856">
                  <c:v>-2689.9</c:v>
                </c:pt>
                <c:pt idx="857">
                  <c:v>-2385.5</c:v>
                </c:pt>
                <c:pt idx="858">
                  <c:v>-2398.4</c:v>
                </c:pt>
                <c:pt idx="859">
                  <c:v>-2253.66</c:v>
                </c:pt>
                <c:pt idx="860">
                  <c:v>-2230.1</c:v>
                </c:pt>
                <c:pt idx="861">
                  <c:v>-2271.79</c:v>
                </c:pt>
                <c:pt idx="862">
                  <c:v>-2174.4</c:v>
                </c:pt>
                <c:pt idx="863">
                  <c:v>-2277.5</c:v>
                </c:pt>
                <c:pt idx="864">
                  <c:v>-2243.35</c:v>
                </c:pt>
                <c:pt idx="865">
                  <c:v>-2941.66</c:v>
                </c:pt>
                <c:pt idx="866">
                  <c:v>-2118.2399999999998</c:v>
                </c:pt>
                <c:pt idx="867">
                  <c:v>-1885.8</c:v>
                </c:pt>
                <c:pt idx="868">
                  <c:v>-711.03700000000003</c:v>
                </c:pt>
                <c:pt idx="870">
                  <c:v>2855.7</c:v>
                </c:pt>
                <c:pt idx="871">
                  <c:v>-2956.1</c:v>
                </c:pt>
                <c:pt idx="872">
                  <c:v>-819.51099999999997</c:v>
                </c:pt>
                <c:pt idx="873">
                  <c:v>-835.07100000000003</c:v>
                </c:pt>
                <c:pt idx="874">
                  <c:v>-1222.71</c:v>
                </c:pt>
                <c:pt idx="875">
                  <c:v>-1187.28</c:v>
                </c:pt>
                <c:pt idx="876">
                  <c:v>-1510.64</c:v>
                </c:pt>
                <c:pt idx="877">
                  <c:v>-1689.63</c:v>
                </c:pt>
                <c:pt idx="878">
                  <c:v>-2028.13</c:v>
                </c:pt>
                <c:pt idx="879">
                  <c:v>-1736.43</c:v>
                </c:pt>
                <c:pt idx="880">
                  <c:v>-1548.43</c:v>
                </c:pt>
                <c:pt idx="881">
                  <c:v>-1973.25</c:v>
                </c:pt>
                <c:pt idx="882">
                  <c:v>-2138.4299999999998</c:v>
                </c:pt>
                <c:pt idx="883">
                  <c:v>-2162.87</c:v>
                </c:pt>
                <c:pt idx="884">
                  <c:v>-2425.29</c:v>
                </c:pt>
                <c:pt idx="885">
                  <c:v>-1925.77</c:v>
                </c:pt>
                <c:pt idx="886">
                  <c:v>-2080.5100000000002</c:v>
                </c:pt>
                <c:pt idx="887">
                  <c:v>-2252.91</c:v>
                </c:pt>
                <c:pt idx="888">
                  <c:v>-2206.52</c:v>
                </c:pt>
                <c:pt idx="889">
                  <c:v>-2062.29</c:v>
                </c:pt>
                <c:pt idx="890">
                  <c:v>-1929.63</c:v>
                </c:pt>
                <c:pt idx="891">
                  <c:v>-2136.0700000000002</c:v>
                </c:pt>
                <c:pt idx="892">
                  <c:v>-2008.61</c:v>
                </c:pt>
                <c:pt idx="893">
                  <c:v>-2076.5500000000002</c:v>
                </c:pt>
                <c:pt idx="894">
                  <c:v>-830.36199999999997</c:v>
                </c:pt>
                <c:pt idx="896">
                  <c:v>-419.63099999999997</c:v>
                </c:pt>
                <c:pt idx="897">
                  <c:v>-58.931600000000003</c:v>
                </c:pt>
                <c:pt idx="898">
                  <c:v>127.223</c:v>
                </c:pt>
                <c:pt idx="899">
                  <c:v>-3.02427</c:v>
                </c:pt>
                <c:pt idx="900">
                  <c:v>78.835400000000007</c:v>
                </c:pt>
                <c:pt idx="901">
                  <c:v>-32.761899999999997</c:v>
                </c:pt>
                <c:pt idx="902">
                  <c:v>-21.2896</c:v>
                </c:pt>
                <c:pt idx="903">
                  <c:v>-60.962200000000003</c:v>
                </c:pt>
                <c:pt idx="904">
                  <c:v>-107.48099999999999</c:v>
                </c:pt>
                <c:pt idx="905">
                  <c:v>-167.40199999999999</c:v>
                </c:pt>
                <c:pt idx="906">
                  <c:v>-243.73599999999999</c:v>
                </c:pt>
                <c:pt idx="907">
                  <c:v>-116.04600000000001</c:v>
                </c:pt>
                <c:pt idx="908">
                  <c:v>17.537700000000001</c:v>
                </c:pt>
                <c:pt idx="909">
                  <c:v>-186.142</c:v>
                </c:pt>
                <c:pt idx="910">
                  <c:v>-248.381</c:v>
                </c:pt>
                <c:pt idx="911">
                  <c:v>-164.40100000000001</c:v>
                </c:pt>
                <c:pt idx="912">
                  <c:v>-80.451800000000006</c:v>
                </c:pt>
                <c:pt idx="913">
                  <c:v>-100.733</c:v>
                </c:pt>
                <c:pt idx="914">
                  <c:v>-300.714</c:v>
                </c:pt>
                <c:pt idx="915">
                  <c:v>-238.50399999999999</c:v>
                </c:pt>
                <c:pt idx="916">
                  <c:v>-115.917</c:v>
                </c:pt>
                <c:pt idx="917">
                  <c:v>-187.755</c:v>
                </c:pt>
                <c:pt idx="918">
                  <c:v>-302.56299999999999</c:v>
                </c:pt>
                <c:pt idx="919">
                  <c:v>-507.43400000000003</c:v>
                </c:pt>
                <c:pt idx="920">
                  <c:v>-1411.21</c:v>
                </c:pt>
                <c:pt idx="922">
                  <c:v>434.85500000000002</c:v>
                </c:pt>
                <c:pt idx="923">
                  <c:v>671.1</c:v>
                </c:pt>
                <c:pt idx="924">
                  <c:v>600.18799999999999</c:v>
                </c:pt>
                <c:pt idx="925">
                  <c:v>575.01199999999994</c:v>
                </c:pt>
                <c:pt idx="926">
                  <c:v>402.67899999999997</c:v>
                </c:pt>
                <c:pt idx="927">
                  <c:v>1152.69</c:v>
                </c:pt>
                <c:pt idx="928">
                  <c:v>1195.3</c:v>
                </c:pt>
                <c:pt idx="929">
                  <c:v>1176.68</c:v>
                </c:pt>
                <c:pt idx="930">
                  <c:v>1208.43</c:v>
                </c:pt>
                <c:pt idx="931">
                  <c:v>1305.6600000000001</c:v>
                </c:pt>
                <c:pt idx="932">
                  <c:v>1458.46</c:v>
                </c:pt>
                <c:pt idx="933">
                  <c:v>1133.57</c:v>
                </c:pt>
                <c:pt idx="934">
                  <c:v>1177.32</c:v>
                </c:pt>
                <c:pt idx="935">
                  <c:v>1188.17</c:v>
                </c:pt>
                <c:pt idx="936">
                  <c:v>1886.15</c:v>
                </c:pt>
                <c:pt idx="937">
                  <c:v>2652.45</c:v>
                </c:pt>
                <c:pt idx="938">
                  <c:v>2150.5300000000002</c:v>
                </c:pt>
                <c:pt idx="939">
                  <c:v>2440.46</c:v>
                </c:pt>
                <c:pt idx="940">
                  <c:v>2319.46</c:v>
                </c:pt>
                <c:pt idx="941">
                  <c:v>2254.27</c:v>
                </c:pt>
                <c:pt idx="942">
                  <c:v>1699.75</c:v>
                </c:pt>
                <c:pt idx="943">
                  <c:v>1640.46</c:v>
                </c:pt>
                <c:pt idx="944">
                  <c:v>1773.48</c:v>
                </c:pt>
                <c:pt idx="945">
                  <c:v>1758.49</c:v>
                </c:pt>
                <c:pt idx="946">
                  <c:v>-95.179400000000001</c:v>
                </c:pt>
                <c:pt idx="948">
                  <c:v>-285.10500000000002</c:v>
                </c:pt>
                <c:pt idx="949">
                  <c:v>-175.91499999999999</c:v>
                </c:pt>
                <c:pt idx="950">
                  <c:v>-510.42599999999999</c:v>
                </c:pt>
                <c:pt idx="951">
                  <c:v>-557.12699999999995</c:v>
                </c:pt>
                <c:pt idx="952">
                  <c:v>-848.57</c:v>
                </c:pt>
                <c:pt idx="953">
                  <c:v>-780.12199999999996</c:v>
                </c:pt>
                <c:pt idx="954">
                  <c:v>-859.34900000000005</c:v>
                </c:pt>
                <c:pt idx="955">
                  <c:v>-751.05600000000004</c:v>
                </c:pt>
                <c:pt idx="956">
                  <c:v>-1524.8</c:v>
                </c:pt>
                <c:pt idx="957">
                  <c:v>-1629.79</c:v>
                </c:pt>
                <c:pt idx="958">
                  <c:v>-1491.06</c:v>
                </c:pt>
                <c:pt idx="959">
                  <c:v>-1757.3</c:v>
                </c:pt>
                <c:pt idx="960">
                  <c:v>-1923.41</c:v>
                </c:pt>
                <c:pt idx="961">
                  <c:v>-1710.31</c:v>
                </c:pt>
                <c:pt idx="962">
                  <c:v>-1690.6</c:v>
                </c:pt>
                <c:pt idx="963">
                  <c:v>-1571.39</c:v>
                </c:pt>
                <c:pt idx="964">
                  <c:v>-2418.65</c:v>
                </c:pt>
                <c:pt idx="965">
                  <c:v>-1940.94</c:v>
                </c:pt>
                <c:pt idx="966">
                  <c:v>-1491.3</c:v>
                </c:pt>
                <c:pt idx="967">
                  <c:v>-1657.85</c:v>
                </c:pt>
                <c:pt idx="968">
                  <c:v>-1615.34</c:v>
                </c:pt>
                <c:pt idx="969">
                  <c:v>-2318.87</c:v>
                </c:pt>
                <c:pt idx="970">
                  <c:v>-2164.77</c:v>
                </c:pt>
                <c:pt idx="971">
                  <c:v>702.54499999999996</c:v>
                </c:pt>
                <c:pt idx="972">
                  <c:v>566.91099999999994</c:v>
                </c:pt>
              </c:numCache>
            </c:numRef>
          </c:xVal>
          <c:yVal>
            <c:numRef>
              <c:f>alldeath!$H$2:$H$975</c:f>
              <c:numCache>
                <c:formatCode>General</c:formatCode>
                <c:ptCount val="974"/>
                <c:pt idx="0">
                  <c:v>2698.86</c:v>
                </c:pt>
                <c:pt idx="1">
                  <c:v>2724.47</c:v>
                </c:pt>
                <c:pt idx="2">
                  <c:v>2688.4</c:v>
                </c:pt>
                <c:pt idx="3">
                  <c:v>2714.98</c:v>
                </c:pt>
                <c:pt idx="4">
                  <c:v>2685.77</c:v>
                </c:pt>
                <c:pt idx="5">
                  <c:v>-193.667</c:v>
                </c:pt>
                <c:pt idx="6">
                  <c:v>-249.71899999999999</c:v>
                </c:pt>
                <c:pt idx="7">
                  <c:v>-892.16300000000001</c:v>
                </c:pt>
                <c:pt idx="8">
                  <c:v>-1264.8</c:v>
                </c:pt>
                <c:pt idx="9">
                  <c:v>-1303.3800000000001</c:v>
                </c:pt>
                <c:pt idx="10">
                  <c:v>-1171.49</c:v>
                </c:pt>
                <c:pt idx="11">
                  <c:v>-1398.55</c:v>
                </c:pt>
                <c:pt idx="12">
                  <c:v>-1080.92</c:v>
                </c:pt>
                <c:pt idx="13">
                  <c:v>-1179.69</c:v>
                </c:pt>
                <c:pt idx="14">
                  <c:v>-890.93899999999996</c:v>
                </c:pt>
                <c:pt idx="15">
                  <c:v>-867.64700000000005</c:v>
                </c:pt>
                <c:pt idx="16">
                  <c:v>-839.40700000000004</c:v>
                </c:pt>
                <c:pt idx="17">
                  <c:v>-810.04399999999998</c:v>
                </c:pt>
                <c:pt idx="18">
                  <c:v>-890.66200000000003</c:v>
                </c:pt>
                <c:pt idx="19">
                  <c:v>-967.774</c:v>
                </c:pt>
                <c:pt idx="20">
                  <c:v>-1189.74</c:v>
                </c:pt>
                <c:pt idx="21">
                  <c:v>-1167.7</c:v>
                </c:pt>
                <c:pt idx="22">
                  <c:v>-1259.31</c:v>
                </c:pt>
                <c:pt idx="23">
                  <c:v>-1395.27</c:v>
                </c:pt>
                <c:pt idx="24">
                  <c:v>-1790.63</c:v>
                </c:pt>
                <c:pt idx="26">
                  <c:v>-314.18900000000002</c:v>
                </c:pt>
                <c:pt idx="27">
                  <c:v>-320.589</c:v>
                </c:pt>
                <c:pt idx="28">
                  <c:v>-331.86</c:v>
                </c:pt>
                <c:pt idx="29">
                  <c:v>-461.01799999999997</c:v>
                </c:pt>
                <c:pt idx="30">
                  <c:v>-546.56700000000001</c:v>
                </c:pt>
                <c:pt idx="31">
                  <c:v>-853.59799999999996</c:v>
                </c:pt>
                <c:pt idx="32">
                  <c:v>-963.6</c:v>
                </c:pt>
                <c:pt idx="33">
                  <c:v>-984.74300000000005</c:v>
                </c:pt>
                <c:pt idx="34">
                  <c:v>-1053.6600000000001</c:v>
                </c:pt>
                <c:pt idx="35">
                  <c:v>-1046.3399999999999</c:v>
                </c:pt>
                <c:pt idx="36">
                  <c:v>-1005.96</c:v>
                </c:pt>
                <c:pt idx="37">
                  <c:v>-1025.82</c:v>
                </c:pt>
                <c:pt idx="38">
                  <c:v>-960.12</c:v>
                </c:pt>
                <c:pt idx="39">
                  <c:v>-872.45</c:v>
                </c:pt>
                <c:pt idx="40">
                  <c:v>-777.096</c:v>
                </c:pt>
                <c:pt idx="41">
                  <c:v>-630.404</c:v>
                </c:pt>
                <c:pt idx="42">
                  <c:v>-634.64800000000002</c:v>
                </c:pt>
                <c:pt idx="43">
                  <c:v>-545.54100000000005</c:v>
                </c:pt>
                <c:pt idx="44">
                  <c:v>-532.69399999999996</c:v>
                </c:pt>
                <c:pt idx="45">
                  <c:v>-514.60199999999998</c:v>
                </c:pt>
                <c:pt idx="46">
                  <c:v>-407.10500000000002</c:v>
                </c:pt>
                <c:pt idx="47">
                  <c:v>1459.14</c:v>
                </c:pt>
                <c:pt idx="48">
                  <c:v>1438.85</c:v>
                </c:pt>
                <c:pt idx="49">
                  <c:v>1647.07</c:v>
                </c:pt>
                <c:pt idx="50">
                  <c:v>1585.38</c:v>
                </c:pt>
                <c:pt idx="52">
                  <c:v>-172.30699999999999</c:v>
                </c:pt>
                <c:pt idx="53">
                  <c:v>-327.37799999999999</c:v>
                </c:pt>
                <c:pt idx="54">
                  <c:v>-313.63600000000002</c:v>
                </c:pt>
                <c:pt idx="55">
                  <c:v>-345.21199999999999</c:v>
                </c:pt>
                <c:pt idx="56">
                  <c:v>-37.305</c:v>
                </c:pt>
                <c:pt idx="57">
                  <c:v>-521.34699999999998</c:v>
                </c:pt>
                <c:pt idx="58">
                  <c:v>-379.68900000000002</c:v>
                </c:pt>
                <c:pt idx="59">
                  <c:v>84.110500000000002</c:v>
                </c:pt>
                <c:pt idx="60">
                  <c:v>-432.45600000000002</c:v>
                </c:pt>
                <c:pt idx="61">
                  <c:v>-517.66499999999996</c:v>
                </c:pt>
                <c:pt idx="62">
                  <c:v>-499.79700000000003</c:v>
                </c:pt>
                <c:pt idx="63">
                  <c:v>-541.78</c:v>
                </c:pt>
                <c:pt idx="64">
                  <c:v>-648.15200000000004</c:v>
                </c:pt>
                <c:pt idx="65">
                  <c:v>-396.81400000000002</c:v>
                </c:pt>
                <c:pt idx="66">
                  <c:v>-424.36700000000002</c:v>
                </c:pt>
                <c:pt idx="67">
                  <c:v>-26.426300000000001</c:v>
                </c:pt>
                <c:pt idx="68">
                  <c:v>74.867699999999999</c:v>
                </c:pt>
                <c:pt idx="69">
                  <c:v>-50.376100000000001</c:v>
                </c:pt>
                <c:pt idx="70">
                  <c:v>-212.059</c:v>
                </c:pt>
                <c:pt idx="71">
                  <c:v>-183.05</c:v>
                </c:pt>
                <c:pt idx="72">
                  <c:v>-515.39</c:v>
                </c:pt>
                <c:pt idx="73">
                  <c:v>-445.49400000000003</c:v>
                </c:pt>
                <c:pt idx="74">
                  <c:v>-2999.64</c:v>
                </c:pt>
                <c:pt idx="75">
                  <c:v>-2803.1</c:v>
                </c:pt>
                <c:pt idx="76">
                  <c:v>-2003.87</c:v>
                </c:pt>
                <c:pt idx="78">
                  <c:v>-509.25</c:v>
                </c:pt>
                <c:pt idx="79">
                  <c:v>-514.04300000000001</c:v>
                </c:pt>
                <c:pt idx="80">
                  <c:v>-563.49199999999996</c:v>
                </c:pt>
                <c:pt idx="81">
                  <c:v>-620.74099999999999</c:v>
                </c:pt>
                <c:pt idx="82">
                  <c:v>-691.82600000000002</c:v>
                </c:pt>
                <c:pt idx="83">
                  <c:v>-369.185</c:v>
                </c:pt>
                <c:pt idx="84">
                  <c:v>-200.38900000000001</c:v>
                </c:pt>
                <c:pt idx="85">
                  <c:v>-298.00599999999997</c:v>
                </c:pt>
                <c:pt idx="86">
                  <c:v>-617.45100000000002</c:v>
                </c:pt>
                <c:pt idx="87">
                  <c:v>-594.08199999999999</c:v>
                </c:pt>
                <c:pt idx="88">
                  <c:v>-643.89300000000003</c:v>
                </c:pt>
                <c:pt idx="89">
                  <c:v>-609.94000000000005</c:v>
                </c:pt>
                <c:pt idx="90">
                  <c:v>-1926.58</c:v>
                </c:pt>
                <c:pt idx="91">
                  <c:v>-1886.28</c:v>
                </c:pt>
                <c:pt idx="92">
                  <c:v>-2050.6799999999998</c:v>
                </c:pt>
                <c:pt idx="93">
                  <c:v>-2167.5300000000002</c:v>
                </c:pt>
                <c:pt idx="94">
                  <c:v>-528.04399999999998</c:v>
                </c:pt>
                <c:pt idx="95">
                  <c:v>-667.40800000000002</c:v>
                </c:pt>
                <c:pt idx="96">
                  <c:v>-619.01700000000005</c:v>
                </c:pt>
                <c:pt idx="97">
                  <c:v>-591.19200000000001</c:v>
                </c:pt>
                <c:pt idx="98">
                  <c:v>-797.33600000000001</c:v>
                </c:pt>
                <c:pt idx="99">
                  <c:v>-935.64499999999998</c:v>
                </c:pt>
                <c:pt idx="100">
                  <c:v>-973.57899999999995</c:v>
                </c:pt>
                <c:pt idx="101">
                  <c:v>-878.62900000000002</c:v>
                </c:pt>
                <c:pt idx="102">
                  <c:v>-206.505</c:v>
                </c:pt>
                <c:pt idx="104">
                  <c:v>-1146.99</c:v>
                </c:pt>
                <c:pt idx="105">
                  <c:v>-1530.31</c:v>
                </c:pt>
                <c:pt idx="106">
                  <c:v>-1006.87</c:v>
                </c:pt>
                <c:pt idx="107">
                  <c:v>-2198.06</c:v>
                </c:pt>
                <c:pt idx="108">
                  <c:v>-1458.52</c:v>
                </c:pt>
                <c:pt idx="109">
                  <c:v>-1865.95</c:v>
                </c:pt>
                <c:pt idx="110">
                  <c:v>-2373.3000000000002</c:v>
                </c:pt>
                <c:pt idx="111">
                  <c:v>-2400.63</c:v>
                </c:pt>
                <c:pt idx="112">
                  <c:v>-2451.65</c:v>
                </c:pt>
                <c:pt idx="113">
                  <c:v>-2777.15</c:v>
                </c:pt>
                <c:pt idx="114">
                  <c:v>-2904.74</c:v>
                </c:pt>
                <c:pt idx="115">
                  <c:v>-2682.55</c:v>
                </c:pt>
                <c:pt idx="116">
                  <c:v>-2355.61</c:v>
                </c:pt>
                <c:pt idx="117">
                  <c:v>-3040</c:v>
                </c:pt>
                <c:pt idx="118">
                  <c:v>-2719.16</c:v>
                </c:pt>
                <c:pt idx="119">
                  <c:v>-2509.48</c:v>
                </c:pt>
                <c:pt idx="120">
                  <c:v>-2245.77</c:v>
                </c:pt>
                <c:pt idx="121">
                  <c:v>-1765.24</c:v>
                </c:pt>
                <c:pt idx="122">
                  <c:v>-2799.06</c:v>
                </c:pt>
                <c:pt idx="123">
                  <c:v>-2291.62</c:v>
                </c:pt>
                <c:pt idx="124">
                  <c:v>-2366.19</c:v>
                </c:pt>
                <c:pt idx="125">
                  <c:v>-2415.1</c:v>
                </c:pt>
                <c:pt idx="126">
                  <c:v>-2094.34</c:v>
                </c:pt>
                <c:pt idx="127">
                  <c:v>-1281.92</c:v>
                </c:pt>
                <c:pt idx="128">
                  <c:v>-2290.52</c:v>
                </c:pt>
                <c:pt idx="130">
                  <c:v>-557.33000000000004</c:v>
                </c:pt>
                <c:pt idx="131">
                  <c:v>-801.71900000000005</c:v>
                </c:pt>
                <c:pt idx="132">
                  <c:v>-766.80700000000002</c:v>
                </c:pt>
                <c:pt idx="133">
                  <c:v>-1007.35</c:v>
                </c:pt>
                <c:pt idx="134">
                  <c:v>-930.79100000000005</c:v>
                </c:pt>
                <c:pt idx="135">
                  <c:v>-1084.5</c:v>
                </c:pt>
                <c:pt idx="136">
                  <c:v>-1058.8900000000001</c:v>
                </c:pt>
                <c:pt idx="137">
                  <c:v>-745.73299999999995</c:v>
                </c:pt>
                <c:pt idx="138">
                  <c:v>-701.72799999999995</c:v>
                </c:pt>
                <c:pt idx="139">
                  <c:v>51.953800000000001</c:v>
                </c:pt>
                <c:pt idx="140">
                  <c:v>-46.982900000000001</c:v>
                </c:pt>
                <c:pt idx="141">
                  <c:v>984.74300000000005</c:v>
                </c:pt>
                <c:pt idx="142">
                  <c:v>464.52800000000002</c:v>
                </c:pt>
                <c:pt idx="143">
                  <c:v>726.48599999999999</c:v>
                </c:pt>
                <c:pt idx="144">
                  <c:v>-141.261</c:v>
                </c:pt>
                <c:pt idx="145">
                  <c:v>59.977899999999998</c:v>
                </c:pt>
                <c:pt idx="146">
                  <c:v>60.631</c:v>
                </c:pt>
                <c:pt idx="147">
                  <c:v>243.40100000000001</c:v>
                </c:pt>
                <c:pt idx="148">
                  <c:v>315.04599999999999</c:v>
                </c:pt>
                <c:pt idx="149">
                  <c:v>525.90899999999999</c:v>
                </c:pt>
                <c:pt idx="150">
                  <c:v>-9.8003300000000007</c:v>
                </c:pt>
                <c:pt idx="151">
                  <c:v>74.083699999999993</c:v>
                </c:pt>
                <c:pt idx="152">
                  <c:v>94.0167</c:v>
                </c:pt>
                <c:pt idx="153">
                  <c:v>226.078</c:v>
                </c:pt>
                <c:pt idx="154">
                  <c:v>249.54</c:v>
                </c:pt>
                <c:pt idx="156">
                  <c:v>1047.3800000000001</c:v>
                </c:pt>
                <c:pt idx="157">
                  <c:v>45.684699999999999</c:v>
                </c:pt>
                <c:pt idx="158">
                  <c:v>-2714.6</c:v>
                </c:pt>
                <c:pt idx="159">
                  <c:v>-1861.45</c:v>
                </c:pt>
                <c:pt idx="160">
                  <c:v>-1720.11</c:v>
                </c:pt>
                <c:pt idx="161">
                  <c:v>-1632.78</c:v>
                </c:pt>
                <c:pt idx="162">
                  <c:v>-1623</c:v>
                </c:pt>
                <c:pt idx="163">
                  <c:v>-1688.66</c:v>
                </c:pt>
                <c:pt idx="164">
                  <c:v>-2272.5</c:v>
                </c:pt>
                <c:pt idx="165">
                  <c:v>-2665.78</c:v>
                </c:pt>
                <c:pt idx="166">
                  <c:v>-1666.8</c:v>
                </c:pt>
                <c:pt idx="167">
                  <c:v>-1587.53</c:v>
                </c:pt>
                <c:pt idx="168">
                  <c:v>-1401.73</c:v>
                </c:pt>
                <c:pt idx="169">
                  <c:v>-1337.85</c:v>
                </c:pt>
                <c:pt idx="170">
                  <c:v>-1798.58</c:v>
                </c:pt>
                <c:pt idx="171">
                  <c:v>-1570.69</c:v>
                </c:pt>
                <c:pt idx="172">
                  <c:v>-1362.36</c:v>
                </c:pt>
                <c:pt idx="173">
                  <c:v>-1032.6199999999999</c:v>
                </c:pt>
                <c:pt idx="174">
                  <c:v>-1260.1300000000001</c:v>
                </c:pt>
                <c:pt idx="175">
                  <c:v>-1452.63</c:v>
                </c:pt>
                <c:pt idx="176">
                  <c:v>-1346.38</c:v>
                </c:pt>
                <c:pt idx="177">
                  <c:v>-1381.53</c:v>
                </c:pt>
                <c:pt idx="178">
                  <c:v>-1010.99</c:v>
                </c:pt>
                <c:pt idx="179">
                  <c:v>-1495.75</c:v>
                </c:pt>
                <c:pt idx="180">
                  <c:v>-2444.89</c:v>
                </c:pt>
                <c:pt idx="182">
                  <c:v>1431.79</c:v>
                </c:pt>
                <c:pt idx="183">
                  <c:v>1686.96</c:v>
                </c:pt>
                <c:pt idx="184">
                  <c:v>1702.13</c:v>
                </c:pt>
                <c:pt idx="185">
                  <c:v>1977.72</c:v>
                </c:pt>
                <c:pt idx="186">
                  <c:v>1875.28</c:v>
                </c:pt>
                <c:pt idx="187">
                  <c:v>1903.45</c:v>
                </c:pt>
                <c:pt idx="188">
                  <c:v>1949.96</c:v>
                </c:pt>
                <c:pt idx="189">
                  <c:v>2183.0300000000002</c:v>
                </c:pt>
                <c:pt idx="190">
                  <c:v>1989.98</c:v>
                </c:pt>
                <c:pt idx="191">
                  <c:v>1971.46</c:v>
                </c:pt>
                <c:pt idx="192">
                  <c:v>1983.34</c:v>
                </c:pt>
                <c:pt idx="193">
                  <c:v>1961.52</c:v>
                </c:pt>
                <c:pt idx="194">
                  <c:v>1815.98</c:v>
                </c:pt>
                <c:pt idx="195">
                  <c:v>1658.63</c:v>
                </c:pt>
                <c:pt idx="196">
                  <c:v>2027.37</c:v>
                </c:pt>
                <c:pt idx="197">
                  <c:v>2092.5500000000002</c:v>
                </c:pt>
                <c:pt idx="198">
                  <c:v>2266.65</c:v>
                </c:pt>
                <c:pt idx="199">
                  <c:v>1986.36</c:v>
                </c:pt>
                <c:pt idx="200">
                  <c:v>1967.62</c:v>
                </c:pt>
                <c:pt idx="201">
                  <c:v>1994.9</c:v>
                </c:pt>
                <c:pt idx="202">
                  <c:v>2488.25</c:v>
                </c:pt>
                <c:pt idx="203">
                  <c:v>2342.7600000000002</c:v>
                </c:pt>
                <c:pt idx="204">
                  <c:v>2579.8200000000002</c:v>
                </c:pt>
                <c:pt idx="205">
                  <c:v>3010.69</c:v>
                </c:pt>
                <c:pt idx="206">
                  <c:v>2946.57</c:v>
                </c:pt>
                <c:pt idx="208">
                  <c:v>-177.40600000000001</c:v>
                </c:pt>
                <c:pt idx="209">
                  <c:v>-98.247200000000007</c:v>
                </c:pt>
                <c:pt idx="210">
                  <c:v>-513.9</c:v>
                </c:pt>
                <c:pt idx="211">
                  <c:v>-401.80799999999999</c:v>
                </c:pt>
                <c:pt idx="212">
                  <c:v>-331.94799999999998</c:v>
                </c:pt>
                <c:pt idx="213">
                  <c:v>212.02099999999999</c:v>
                </c:pt>
                <c:pt idx="214">
                  <c:v>-133.43899999999999</c:v>
                </c:pt>
                <c:pt idx="215">
                  <c:v>589.24599999999998</c:v>
                </c:pt>
                <c:pt idx="216">
                  <c:v>6.8769</c:v>
                </c:pt>
                <c:pt idx="217">
                  <c:v>-150.15199999999999</c:v>
                </c:pt>
                <c:pt idx="218">
                  <c:v>-125.943</c:v>
                </c:pt>
                <c:pt idx="219">
                  <c:v>-246.72</c:v>
                </c:pt>
                <c:pt idx="220">
                  <c:v>-298.24400000000003</c:v>
                </c:pt>
                <c:pt idx="221">
                  <c:v>8.8686199999999999</c:v>
                </c:pt>
                <c:pt idx="222">
                  <c:v>-115.65300000000001</c:v>
                </c:pt>
                <c:pt idx="223">
                  <c:v>50.445500000000003</c:v>
                </c:pt>
                <c:pt idx="224">
                  <c:v>-220.215</c:v>
                </c:pt>
                <c:pt idx="225">
                  <c:v>-170.005</c:v>
                </c:pt>
                <c:pt idx="226">
                  <c:v>-32.4191</c:v>
                </c:pt>
                <c:pt idx="227">
                  <c:v>-98.356999999999999</c:v>
                </c:pt>
                <c:pt idx="228">
                  <c:v>-557.25099999999998</c:v>
                </c:pt>
                <c:pt idx="229">
                  <c:v>-421.52800000000002</c:v>
                </c:pt>
                <c:pt idx="230">
                  <c:v>-458.745</c:v>
                </c:pt>
                <c:pt idx="231">
                  <c:v>-741.41700000000003</c:v>
                </c:pt>
                <c:pt idx="232">
                  <c:v>-1004.66</c:v>
                </c:pt>
                <c:pt idx="233">
                  <c:v>-770.66</c:v>
                </c:pt>
                <c:pt idx="234">
                  <c:v>-797.197</c:v>
                </c:pt>
                <c:pt idx="235">
                  <c:v>-599.55999999999995</c:v>
                </c:pt>
                <c:pt idx="236">
                  <c:v>-978.80499999999995</c:v>
                </c:pt>
                <c:pt idx="237">
                  <c:v>-560.12400000000002</c:v>
                </c:pt>
                <c:pt idx="238">
                  <c:v>-649.46500000000003</c:v>
                </c:pt>
                <c:pt idx="239">
                  <c:v>-79.246099999999998</c:v>
                </c:pt>
                <c:pt idx="240">
                  <c:v>-4.9047200000000002</c:v>
                </c:pt>
                <c:pt idx="241">
                  <c:v>283.15499999999997</c:v>
                </c:pt>
                <c:pt idx="242">
                  <c:v>471.36599999999999</c:v>
                </c:pt>
                <c:pt idx="243">
                  <c:v>409.45600000000002</c:v>
                </c:pt>
                <c:pt idx="244">
                  <c:v>407.51</c:v>
                </c:pt>
                <c:pt idx="245">
                  <c:v>333.553</c:v>
                </c:pt>
                <c:pt idx="246">
                  <c:v>377.6</c:v>
                </c:pt>
                <c:pt idx="247">
                  <c:v>347.90199999999999</c:v>
                </c:pt>
                <c:pt idx="248">
                  <c:v>266.74200000000002</c:v>
                </c:pt>
                <c:pt idx="249">
                  <c:v>294.584</c:v>
                </c:pt>
                <c:pt idx="250">
                  <c:v>962.89200000000005</c:v>
                </c:pt>
                <c:pt idx="251">
                  <c:v>569.02099999999996</c:v>
                </c:pt>
                <c:pt idx="252">
                  <c:v>672.38</c:v>
                </c:pt>
                <c:pt idx="253">
                  <c:v>932.31899999999996</c:v>
                </c:pt>
                <c:pt idx="254">
                  <c:v>785.41700000000003</c:v>
                </c:pt>
                <c:pt idx="255">
                  <c:v>550.90800000000002</c:v>
                </c:pt>
                <c:pt idx="256">
                  <c:v>699.64599999999996</c:v>
                </c:pt>
                <c:pt idx="257">
                  <c:v>1150.32</c:v>
                </c:pt>
                <c:pt idx="258">
                  <c:v>644.01300000000003</c:v>
                </c:pt>
                <c:pt idx="259">
                  <c:v>560.52599999999995</c:v>
                </c:pt>
                <c:pt idx="260">
                  <c:v>535.08000000000004</c:v>
                </c:pt>
                <c:pt idx="261">
                  <c:v>528.48900000000003</c:v>
                </c:pt>
                <c:pt idx="262">
                  <c:v>396.41699999999997</c:v>
                </c:pt>
                <c:pt idx="263">
                  <c:v>606.86300000000006</c:v>
                </c:pt>
                <c:pt idx="264">
                  <c:v>507.86599999999999</c:v>
                </c:pt>
                <c:pt idx="265">
                  <c:v>573.25800000000004</c:v>
                </c:pt>
                <c:pt idx="266">
                  <c:v>382.02600000000001</c:v>
                </c:pt>
                <c:pt idx="267">
                  <c:v>364.72699999999998</c:v>
                </c:pt>
                <c:pt idx="268">
                  <c:v>401.43700000000001</c:v>
                </c:pt>
                <c:pt idx="269">
                  <c:v>292.99</c:v>
                </c:pt>
                <c:pt idx="270">
                  <c:v>398.42399999999998</c:v>
                </c:pt>
                <c:pt idx="271">
                  <c:v>367.01900000000001</c:v>
                </c:pt>
                <c:pt idx="272">
                  <c:v>356.34300000000002</c:v>
                </c:pt>
                <c:pt idx="273">
                  <c:v>364.96899999999999</c:v>
                </c:pt>
                <c:pt idx="274">
                  <c:v>355.94600000000003</c:v>
                </c:pt>
                <c:pt idx="275">
                  <c:v>-420.40800000000002</c:v>
                </c:pt>
                <c:pt idx="276">
                  <c:v>237.50299999999999</c:v>
                </c:pt>
                <c:pt idx="277">
                  <c:v>238.51900000000001</c:v>
                </c:pt>
                <c:pt idx="278">
                  <c:v>231.99799999999999</c:v>
                </c:pt>
                <c:pt idx="279">
                  <c:v>-416.21100000000001</c:v>
                </c:pt>
                <c:pt idx="280">
                  <c:v>-419.37900000000002</c:v>
                </c:pt>
                <c:pt idx="281">
                  <c:v>36.291600000000003</c:v>
                </c:pt>
                <c:pt idx="282">
                  <c:v>75.286199999999994</c:v>
                </c:pt>
                <c:pt idx="283">
                  <c:v>106.43899999999999</c:v>
                </c:pt>
                <c:pt idx="284">
                  <c:v>-323.85599999999999</c:v>
                </c:pt>
                <c:pt idx="285">
                  <c:v>-112.245</c:v>
                </c:pt>
                <c:pt idx="286">
                  <c:v>-3.2019299999999999</c:v>
                </c:pt>
                <c:pt idx="287">
                  <c:v>199.23599999999999</c:v>
                </c:pt>
                <c:pt idx="288">
                  <c:v>148.608</c:v>
                </c:pt>
                <c:pt idx="289">
                  <c:v>-142.37700000000001</c:v>
                </c:pt>
                <c:pt idx="290">
                  <c:v>135.83699999999999</c:v>
                </c:pt>
                <c:pt idx="291">
                  <c:v>151.68299999999999</c:v>
                </c:pt>
                <c:pt idx="292">
                  <c:v>-213.62200000000001</c:v>
                </c:pt>
                <c:pt idx="293">
                  <c:v>-76.489699999999999</c:v>
                </c:pt>
                <c:pt idx="294">
                  <c:v>-288.678</c:v>
                </c:pt>
                <c:pt idx="295">
                  <c:v>-486.38299999999998</c:v>
                </c:pt>
                <c:pt idx="296">
                  <c:v>-460.738</c:v>
                </c:pt>
                <c:pt idx="297">
                  <c:v>-498.642</c:v>
                </c:pt>
                <c:pt idx="298">
                  <c:v>-64.646100000000004</c:v>
                </c:pt>
                <c:pt idx="299">
                  <c:v>-405.37099999999998</c:v>
                </c:pt>
                <c:pt idx="300">
                  <c:v>-287.262</c:v>
                </c:pt>
                <c:pt idx="301">
                  <c:v>-51.711599999999997</c:v>
                </c:pt>
                <c:pt idx="302">
                  <c:v>-79.218800000000002</c:v>
                </c:pt>
                <c:pt idx="303">
                  <c:v>-187.33699999999999</c:v>
                </c:pt>
                <c:pt idx="304">
                  <c:v>-122.363</c:v>
                </c:pt>
                <c:pt idx="305">
                  <c:v>-107.03</c:v>
                </c:pt>
                <c:pt idx="306">
                  <c:v>-198.036</c:v>
                </c:pt>
                <c:pt idx="307">
                  <c:v>196.68</c:v>
                </c:pt>
                <c:pt idx="308">
                  <c:v>-182.96600000000001</c:v>
                </c:pt>
                <c:pt idx="309">
                  <c:v>123.1</c:v>
                </c:pt>
                <c:pt idx="310">
                  <c:v>76.132199999999997</c:v>
                </c:pt>
                <c:pt idx="311">
                  <c:v>472.85500000000002</c:v>
                </c:pt>
                <c:pt idx="312">
                  <c:v>310.202</c:v>
                </c:pt>
                <c:pt idx="313">
                  <c:v>-258.01799999999997</c:v>
                </c:pt>
                <c:pt idx="314">
                  <c:v>486.149</c:v>
                </c:pt>
                <c:pt idx="315">
                  <c:v>335.20400000000001</c:v>
                </c:pt>
                <c:pt idx="316">
                  <c:v>73.186099999999996</c:v>
                </c:pt>
                <c:pt idx="317">
                  <c:v>423.77699999999999</c:v>
                </c:pt>
                <c:pt idx="318">
                  <c:v>388.74099999999999</c:v>
                </c:pt>
                <c:pt idx="319">
                  <c:v>322.10300000000001</c:v>
                </c:pt>
                <c:pt idx="320">
                  <c:v>639.85199999999998</c:v>
                </c:pt>
                <c:pt idx="321">
                  <c:v>184.82</c:v>
                </c:pt>
                <c:pt idx="322">
                  <c:v>217.73400000000001</c:v>
                </c:pt>
                <c:pt idx="323">
                  <c:v>564.87199999999996</c:v>
                </c:pt>
                <c:pt idx="324">
                  <c:v>233.53200000000001</c:v>
                </c:pt>
                <c:pt idx="325">
                  <c:v>345.94799999999998</c:v>
                </c:pt>
                <c:pt idx="326">
                  <c:v>839.11099999999999</c:v>
                </c:pt>
                <c:pt idx="327">
                  <c:v>360.09</c:v>
                </c:pt>
                <c:pt idx="328">
                  <c:v>866.178</c:v>
                </c:pt>
                <c:pt idx="329">
                  <c:v>384.947</c:v>
                </c:pt>
                <c:pt idx="330">
                  <c:v>422.00599999999997</c:v>
                </c:pt>
                <c:pt idx="331">
                  <c:v>734.42499999999995</c:v>
                </c:pt>
                <c:pt idx="332">
                  <c:v>303.30599999999998</c:v>
                </c:pt>
                <c:pt idx="333">
                  <c:v>296.19799999999998</c:v>
                </c:pt>
                <c:pt idx="334">
                  <c:v>592.72299999999996</c:v>
                </c:pt>
                <c:pt idx="335">
                  <c:v>192.16800000000001</c:v>
                </c:pt>
                <c:pt idx="336">
                  <c:v>671.46299999999997</c:v>
                </c:pt>
                <c:pt idx="337">
                  <c:v>572.51700000000005</c:v>
                </c:pt>
                <c:pt idx="338">
                  <c:v>280.98899999999998</c:v>
                </c:pt>
                <c:pt idx="339">
                  <c:v>429.46899999999999</c:v>
                </c:pt>
                <c:pt idx="340">
                  <c:v>255.79</c:v>
                </c:pt>
                <c:pt idx="341">
                  <c:v>394.31900000000002</c:v>
                </c:pt>
                <c:pt idx="342">
                  <c:v>389.47300000000001</c:v>
                </c:pt>
                <c:pt idx="343">
                  <c:v>357.06200000000001</c:v>
                </c:pt>
                <c:pt idx="344">
                  <c:v>-51.666600000000003</c:v>
                </c:pt>
                <c:pt idx="345">
                  <c:v>416.51299999999998</c:v>
                </c:pt>
                <c:pt idx="346">
                  <c:v>177.352</c:v>
                </c:pt>
                <c:pt idx="347">
                  <c:v>-203.54599999999999</c:v>
                </c:pt>
                <c:pt idx="348">
                  <c:v>6.7036100000000003</c:v>
                </c:pt>
                <c:pt idx="349">
                  <c:v>-34.5807</c:v>
                </c:pt>
                <c:pt idx="350">
                  <c:v>-700.23699999999997</c:v>
                </c:pt>
                <c:pt idx="351">
                  <c:v>-459.12700000000001</c:v>
                </c:pt>
                <c:pt idx="352">
                  <c:v>-518.03599999999994</c:v>
                </c:pt>
                <c:pt idx="353">
                  <c:v>-554.423</c:v>
                </c:pt>
                <c:pt idx="354">
                  <c:v>-549.15</c:v>
                </c:pt>
                <c:pt idx="355">
                  <c:v>-543.23</c:v>
                </c:pt>
                <c:pt idx="356">
                  <c:v>-513.30999999999995</c:v>
                </c:pt>
                <c:pt idx="357">
                  <c:v>-61.017000000000003</c:v>
                </c:pt>
                <c:pt idx="358">
                  <c:v>148.90899999999999</c:v>
                </c:pt>
                <c:pt idx="359">
                  <c:v>-204.88800000000001</c:v>
                </c:pt>
                <c:pt idx="360">
                  <c:v>-90.351500000000001</c:v>
                </c:pt>
                <c:pt idx="361">
                  <c:v>67.2196</c:v>
                </c:pt>
                <c:pt idx="362">
                  <c:v>70.672399999999996</c:v>
                </c:pt>
                <c:pt idx="363">
                  <c:v>19.488700000000001</c:v>
                </c:pt>
                <c:pt idx="364">
                  <c:v>212.00800000000001</c:v>
                </c:pt>
                <c:pt idx="365">
                  <c:v>197.21199999999999</c:v>
                </c:pt>
                <c:pt idx="366">
                  <c:v>181.547</c:v>
                </c:pt>
                <c:pt idx="367">
                  <c:v>156.38499999999999</c:v>
                </c:pt>
                <c:pt idx="368">
                  <c:v>119.08799999999999</c:v>
                </c:pt>
                <c:pt idx="369">
                  <c:v>191.58099999999999</c:v>
                </c:pt>
                <c:pt idx="370">
                  <c:v>117.59099999999999</c:v>
                </c:pt>
                <c:pt idx="371">
                  <c:v>93.4726</c:v>
                </c:pt>
                <c:pt idx="372">
                  <c:v>27.299600000000002</c:v>
                </c:pt>
                <c:pt idx="373">
                  <c:v>25.9221</c:v>
                </c:pt>
                <c:pt idx="374">
                  <c:v>-6.4144300000000003</c:v>
                </c:pt>
                <c:pt idx="375">
                  <c:v>40.4818</c:v>
                </c:pt>
                <c:pt idx="376">
                  <c:v>-123.539</c:v>
                </c:pt>
                <c:pt idx="377">
                  <c:v>652.26599999999996</c:v>
                </c:pt>
                <c:pt idx="378">
                  <c:v>524.97900000000004</c:v>
                </c:pt>
                <c:pt idx="379">
                  <c:v>480.37299999999999</c:v>
                </c:pt>
                <c:pt idx="380">
                  <c:v>36.713099999999997</c:v>
                </c:pt>
                <c:pt idx="381">
                  <c:v>977.80799999999999</c:v>
                </c:pt>
                <c:pt idx="382">
                  <c:v>467.43799999999999</c:v>
                </c:pt>
                <c:pt idx="383">
                  <c:v>636.76800000000003</c:v>
                </c:pt>
                <c:pt idx="384">
                  <c:v>653.95500000000004</c:v>
                </c:pt>
                <c:pt idx="385">
                  <c:v>711.26499999999999</c:v>
                </c:pt>
                <c:pt idx="386">
                  <c:v>935.66600000000005</c:v>
                </c:pt>
                <c:pt idx="387">
                  <c:v>596.77300000000002</c:v>
                </c:pt>
                <c:pt idx="388">
                  <c:v>495.49900000000002</c:v>
                </c:pt>
                <c:pt idx="389">
                  <c:v>491.42599999999999</c:v>
                </c:pt>
                <c:pt idx="390">
                  <c:v>494.68400000000003</c:v>
                </c:pt>
                <c:pt idx="391">
                  <c:v>297.07900000000001</c:v>
                </c:pt>
                <c:pt idx="392">
                  <c:v>191.89</c:v>
                </c:pt>
                <c:pt idx="393">
                  <c:v>99.97</c:v>
                </c:pt>
                <c:pt idx="394">
                  <c:v>275.98500000000001</c:v>
                </c:pt>
                <c:pt idx="395">
                  <c:v>292.09199999999998</c:v>
                </c:pt>
                <c:pt idx="396">
                  <c:v>-226.518</c:v>
                </c:pt>
                <c:pt idx="397">
                  <c:v>-306.60500000000002</c:v>
                </c:pt>
                <c:pt idx="398">
                  <c:v>-179.91200000000001</c:v>
                </c:pt>
                <c:pt idx="399">
                  <c:v>-353.48399999999998</c:v>
                </c:pt>
                <c:pt idx="400">
                  <c:v>-430.99099999999999</c:v>
                </c:pt>
                <c:pt idx="401">
                  <c:v>-370.43599999999998</c:v>
                </c:pt>
                <c:pt idx="402">
                  <c:v>-397.77199999999999</c:v>
                </c:pt>
                <c:pt idx="403">
                  <c:v>-303.392</c:v>
                </c:pt>
                <c:pt idx="404">
                  <c:v>-149.96600000000001</c:v>
                </c:pt>
                <c:pt idx="405">
                  <c:v>-107.458</c:v>
                </c:pt>
                <c:pt idx="406">
                  <c:v>-167.709</c:v>
                </c:pt>
                <c:pt idx="407">
                  <c:v>-143.03200000000001</c:v>
                </c:pt>
                <c:pt idx="408">
                  <c:v>-229.392</c:v>
                </c:pt>
                <c:pt idx="409">
                  <c:v>111.58</c:v>
                </c:pt>
                <c:pt idx="410">
                  <c:v>82.412099999999995</c:v>
                </c:pt>
                <c:pt idx="411">
                  <c:v>41.2652</c:v>
                </c:pt>
                <c:pt idx="412">
                  <c:v>164.02500000000001</c:v>
                </c:pt>
                <c:pt idx="413">
                  <c:v>106.88</c:v>
                </c:pt>
                <c:pt idx="414">
                  <c:v>277.21499999999997</c:v>
                </c:pt>
                <c:pt idx="415">
                  <c:v>465.60399999999998</c:v>
                </c:pt>
                <c:pt idx="416">
                  <c:v>407.17700000000002</c:v>
                </c:pt>
                <c:pt idx="417">
                  <c:v>154.79400000000001</c:v>
                </c:pt>
                <c:pt idx="418">
                  <c:v>94.242199999999997</c:v>
                </c:pt>
                <c:pt idx="419">
                  <c:v>409.01400000000001</c:v>
                </c:pt>
                <c:pt idx="420">
                  <c:v>-100.072</c:v>
                </c:pt>
                <c:pt idx="421">
                  <c:v>318.666</c:v>
                </c:pt>
                <c:pt idx="422">
                  <c:v>-58.747500000000002</c:v>
                </c:pt>
                <c:pt idx="423">
                  <c:v>-117.19199999999999</c:v>
                </c:pt>
                <c:pt idx="424">
                  <c:v>-216.77799999999999</c:v>
                </c:pt>
                <c:pt idx="425">
                  <c:v>-353.08600000000001</c:v>
                </c:pt>
                <c:pt idx="426">
                  <c:v>-99.6511</c:v>
                </c:pt>
                <c:pt idx="427">
                  <c:v>92.771199999999993</c:v>
                </c:pt>
                <c:pt idx="428">
                  <c:v>264.68099999999998</c:v>
                </c:pt>
                <c:pt idx="429">
                  <c:v>336.334</c:v>
                </c:pt>
                <c:pt idx="430">
                  <c:v>234.60300000000001</c:v>
                </c:pt>
                <c:pt idx="431">
                  <c:v>360.69099999999997</c:v>
                </c:pt>
                <c:pt idx="432">
                  <c:v>269.577</c:v>
                </c:pt>
                <c:pt idx="433">
                  <c:v>-321.18700000000001</c:v>
                </c:pt>
                <c:pt idx="434">
                  <c:v>404.31099999999998</c:v>
                </c:pt>
                <c:pt idx="435">
                  <c:v>-99.860900000000001</c:v>
                </c:pt>
                <c:pt idx="436">
                  <c:v>-165.17099999999999</c:v>
                </c:pt>
                <c:pt idx="437">
                  <c:v>-186.67599999999999</c:v>
                </c:pt>
                <c:pt idx="438">
                  <c:v>311.88900000000001</c:v>
                </c:pt>
                <c:pt idx="439">
                  <c:v>-244.54499999999999</c:v>
                </c:pt>
                <c:pt idx="440">
                  <c:v>-46.721800000000002</c:v>
                </c:pt>
                <c:pt idx="441">
                  <c:v>246.81800000000001</c:v>
                </c:pt>
                <c:pt idx="442">
                  <c:v>-31.821200000000001</c:v>
                </c:pt>
                <c:pt idx="443">
                  <c:v>413.762</c:v>
                </c:pt>
                <c:pt idx="444">
                  <c:v>22.221699999999998</c:v>
                </c:pt>
                <c:pt idx="445">
                  <c:v>74.267600000000002</c:v>
                </c:pt>
                <c:pt idx="446">
                  <c:v>43.389600000000002</c:v>
                </c:pt>
                <c:pt idx="447">
                  <c:v>-20.301200000000001</c:v>
                </c:pt>
                <c:pt idx="448">
                  <c:v>185.91800000000001</c:v>
                </c:pt>
                <c:pt idx="449">
                  <c:v>227.43299999999999</c:v>
                </c:pt>
                <c:pt idx="450">
                  <c:v>142.999</c:v>
                </c:pt>
                <c:pt idx="451">
                  <c:v>169.17</c:v>
                </c:pt>
                <c:pt idx="452">
                  <c:v>169.78100000000001</c:v>
                </c:pt>
                <c:pt idx="453">
                  <c:v>87.099000000000004</c:v>
                </c:pt>
                <c:pt idx="454">
                  <c:v>65.443200000000004</c:v>
                </c:pt>
                <c:pt idx="455">
                  <c:v>-232.697</c:v>
                </c:pt>
                <c:pt idx="456">
                  <c:v>-292.92399999999998</c:v>
                </c:pt>
                <c:pt idx="457">
                  <c:v>20.212199999999999</c:v>
                </c:pt>
                <c:pt idx="458">
                  <c:v>-188.18799999999999</c:v>
                </c:pt>
                <c:pt idx="459">
                  <c:v>-396.81400000000002</c:v>
                </c:pt>
                <c:pt idx="460">
                  <c:v>-282.74299999999999</c:v>
                </c:pt>
                <c:pt idx="461">
                  <c:v>72.921000000000006</c:v>
                </c:pt>
                <c:pt idx="462">
                  <c:v>-358.21600000000001</c:v>
                </c:pt>
                <c:pt idx="463">
                  <c:v>-288.92500000000001</c:v>
                </c:pt>
                <c:pt idx="464">
                  <c:v>-586.08399999999995</c:v>
                </c:pt>
                <c:pt idx="465">
                  <c:v>-483.14499999999998</c:v>
                </c:pt>
                <c:pt idx="466">
                  <c:v>-223.709</c:v>
                </c:pt>
                <c:pt idx="467">
                  <c:v>-67.195099999999996</c:v>
                </c:pt>
                <c:pt idx="468">
                  <c:v>209.57</c:v>
                </c:pt>
                <c:pt idx="469">
                  <c:v>229.07300000000001</c:v>
                </c:pt>
                <c:pt idx="470">
                  <c:v>341.90600000000001</c:v>
                </c:pt>
                <c:pt idx="471">
                  <c:v>402.423</c:v>
                </c:pt>
                <c:pt idx="472">
                  <c:v>432.714</c:v>
                </c:pt>
                <c:pt idx="473">
                  <c:v>441.24799999999999</c:v>
                </c:pt>
                <c:pt idx="474">
                  <c:v>336.47699999999998</c:v>
                </c:pt>
                <c:pt idx="475">
                  <c:v>-83.837999999999994</c:v>
                </c:pt>
                <c:pt idx="476">
                  <c:v>106.779</c:v>
                </c:pt>
                <c:pt idx="477">
                  <c:v>29.5824</c:v>
                </c:pt>
                <c:pt idx="478">
                  <c:v>388.82900000000001</c:v>
                </c:pt>
                <c:pt idx="479">
                  <c:v>-335.92700000000002</c:v>
                </c:pt>
                <c:pt idx="480">
                  <c:v>-214.77799999999999</c:v>
                </c:pt>
                <c:pt idx="481">
                  <c:v>322.63799999999998</c:v>
                </c:pt>
                <c:pt idx="482">
                  <c:v>-335.61200000000002</c:v>
                </c:pt>
                <c:pt idx="483">
                  <c:v>259.81799999999998</c:v>
                </c:pt>
                <c:pt idx="484">
                  <c:v>-232.34100000000001</c:v>
                </c:pt>
                <c:pt idx="485">
                  <c:v>96.519499999999994</c:v>
                </c:pt>
                <c:pt idx="486">
                  <c:v>-250.67099999999999</c:v>
                </c:pt>
                <c:pt idx="487">
                  <c:v>-361.41399999999999</c:v>
                </c:pt>
                <c:pt idx="488">
                  <c:v>-349.73399999999998</c:v>
                </c:pt>
                <c:pt idx="489">
                  <c:v>-370.14699999999999</c:v>
                </c:pt>
                <c:pt idx="490">
                  <c:v>-438.15300000000002</c:v>
                </c:pt>
                <c:pt idx="491">
                  <c:v>-434.37799999999999</c:v>
                </c:pt>
                <c:pt idx="492">
                  <c:v>-544.80999999999995</c:v>
                </c:pt>
                <c:pt idx="493">
                  <c:v>-338.76499999999999</c:v>
                </c:pt>
                <c:pt idx="494">
                  <c:v>-692.91899999999998</c:v>
                </c:pt>
                <c:pt idx="495">
                  <c:v>-66.312399999999997</c:v>
                </c:pt>
                <c:pt idx="496">
                  <c:v>-31.2727</c:v>
                </c:pt>
                <c:pt idx="497">
                  <c:v>28.710599999999999</c:v>
                </c:pt>
                <c:pt idx="498">
                  <c:v>44.808900000000001</c:v>
                </c:pt>
                <c:pt idx="499">
                  <c:v>-100.658</c:v>
                </c:pt>
                <c:pt idx="500">
                  <c:v>-100.205</c:v>
                </c:pt>
                <c:pt idx="501">
                  <c:v>-127.283</c:v>
                </c:pt>
                <c:pt idx="502">
                  <c:v>40.636200000000002</c:v>
                </c:pt>
                <c:pt idx="503">
                  <c:v>104.664</c:v>
                </c:pt>
                <c:pt idx="504">
                  <c:v>233.14</c:v>
                </c:pt>
                <c:pt idx="505">
                  <c:v>205.5</c:v>
                </c:pt>
                <c:pt idx="506">
                  <c:v>37.776499999999999</c:v>
                </c:pt>
                <c:pt idx="507">
                  <c:v>-151.452</c:v>
                </c:pt>
                <c:pt idx="508">
                  <c:v>364.36500000000001</c:v>
                </c:pt>
                <c:pt idx="509">
                  <c:v>-165.37899999999999</c:v>
                </c:pt>
                <c:pt idx="510">
                  <c:v>455.46899999999999</c:v>
                </c:pt>
                <c:pt idx="511">
                  <c:v>441.65</c:v>
                </c:pt>
                <c:pt idx="512">
                  <c:v>84.476100000000002</c:v>
                </c:pt>
                <c:pt idx="513">
                  <c:v>494.06599999999997</c:v>
                </c:pt>
                <c:pt idx="514">
                  <c:v>430.17500000000001</c:v>
                </c:pt>
                <c:pt idx="515">
                  <c:v>448.358</c:v>
                </c:pt>
                <c:pt idx="516">
                  <c:v>495.68099999999998</c:v>
                </c:pt>
                <c:pt idx="517">
                  <c:v>470.23200000000003</c:v>
                </c:pt>
                <c:pt idx="518">
                  <c:v>390.5</c:v>
                </c:pt>
                <c:pt idx="519">
                  <c:v>291.96899999999999</c:v>
                </c:pt>
                <c:pt idx="520">
                  <c:v>757.31299999999999</c:v>
                </c:pt>
                <c:pt idx="521">
                  <c:v>191.48400000000001</c:v>
                </c:pt>
                <c:pt idx="522">
                  <c:v>735.50199999999995</c:v>
                </c:pt>
                <c:pt idx="523">
                  <c:v>790.97900000000004</c:v>
                </c:pt>
                <c:pt idx="524">
                  <c:v>573.04700000000003</c:v>
                </c:pt>
                <c:pt idx="525">
                  <c:v>622.12</c:v>
                </c:pt>
                <c:pt idx="526">
                  <c:v>809.17200000000003</c:v>
                </c:pt>
                <c:pt idx="527">
                  <c:v>920.47400000000005</c:v>
                </c:pt>
                <c:pt idx="528">
                  <c:v>994.80399999999997</c:v>
                </c:pt>
                <c:pt idx="529">
                  <c:v>774.45799999999997</c:v>
                </c:pt>
                <c:pt idx="530">
                  <c:v>851.28599999999994</c:v>
                </c:pt>
                <c:pt idx="531">
                  <c:v>847.51499999999999</c:v>
                </c:pt>
                <c:pt idx="532">
                  <c:v>1179.8399999999999</c:v>
                </c:pt>
                <c:pt idx="533">
                  <c:v>825.65</c:v>
                </c:pt>
                <c:pt idx="534">
                  <c:v>1196.92</c:v>
                </c:pt>
                <c:pt idx="535">
                  <c:v>1064.48</c:v>
                </c:pt>
                <c:pt idx="536">
                  <c:v>1066.08</c:v>
                </c:pt>
                <c:pt idx="537">
                  <c:v>1071.4100000000001</c:v>
                </c:pt>
                <c:pt idx="538">
                  <c:v>883.56</c:v>
                </c:pt>
                <c:pt idx="539">
                  <c:v>350.76299999999998</c:v>
                </c:pt>
                <c:pt idx="540">
                  <c:v>878.41800000000001</c:v>
                </c:pt>
                <c:pt idx="541">
                  <c:v>789.80799999999999</c:v>
                </c:pt>
                <c:pt idx="542">
                  <c:v>1095.3800000000001</c:v>
                </c:pt>
                <c:pt idx="543">
                  <c:v>825.15800000000002</c:v>
                </c:pt>
                <c:pt idx="544">
                  <c:v>819.45100000000002</c:v>
                </c:pt>
                <c:pt idx="545">
                  <c:v>803.26400000000001</c:v>
                </c:pt>
                <c:pt idx="546">
                  <c:v>741.52300000000002</c:v>
                </c:pt>
                <c:pt idx="547">
                  <c:v>922.45</c:v>
                </c:pt>
                <c:pt idx="548">
                  <c:v>796.851</c:v>
                </c:pt>
                <c:pt idx="549">
                  <c:v>736.86199999999997</c:v>
                </c:pt>
                <c:pt idx="550">
                  <c:v>782.69500000000005</c:v>
                </c:pt>
                <c:pt idx="551">
                  <c:v>762.899</c:v>
                </c:pt>
                <c:pt idx="552">
                  <c:v>758.19600000000003</c:v>
                </c:pt>
                <c:pt idx="553">
                  <c:v>742.69100000000003</c:v>
                </c:pt>
                <c:pt idx="554">
                  <c:v>780.97799999999995</c:v>
                </c:pt>
                <c:pt idx="555">
                  <c:v>239.86799999999999</c:v>
                </c:pt>
                <c:pt idx="556">
                  <c:v>80.631699999999995</c:v>
                </c:pt>
                <c:pt idx="557">
                  <c:v>-54.234299999999998</c:v>
                </c:pt>
                <c:pt idx="558">
                  <c:v>207.453</c:v>
                </c:pt>
                <c:pt idx="559">
                  <c:v>33.207700000000003</c:v>
                </c:pt>
                <c:pt idx="560">
                  <c:v>235.626</c:v>
                </c:pt>
                <c:pt idx="561">
                  <c:v>140.52000000000001</c:v>
                </c:pt>
                <c:pt idx="562">
                  <c:v>236.154</c:v>
                </c:pt>
                <c:pt idx="563">
                  <c:v>150.63800000000001</c:v>
                </c:pt>
                <c:pt idx="564">
                  <c:v>268.58300000000003</c:v>
                </c:pt>
                <c:pt idx="565">
                  <c:v>156.41300000000001</c:v>
                </c:pt>
                <c:pt idx="566">
                  <c:v>161.22900000000001</c:v>
                </c:pt>
                <c:pt idx="567">
                  <c:v>64.059799999999996</c:v>
                </c:pt>
                <c:pt idx="568">
                  <c:v>-325.12200000000001</c:v>
                </c:pt>
                <c:pt idx="569">
                  <c:v>-464.298</c:v>
                </c:pt>
                <c:pt idx="570">
                  <c:v>-439.72199999999998</c:v>
                </c:pt>
                <c:pt idx="571">
                  <c:v>-601.64</c:v>
                </c:pt>
                <c:pt idx="572">
                  <c:v>-711.15700000000004</c:v>
                </c:pt>
                <c:pt idx="573">
                  <c:v>-338.19099999999997</c:v>
                </c:pt>
                <c:pt idx="574">
                  <c:v>-716.03599999999994</c:v>
                </c:pt>
                <c:pt idx="575">
                  <c:v>-776.18100000000004</c:v>
                </c:pt>
                <c:pt idx="576">
                  <c:v>-819.45299999999997</c:v>
                </c:pt>
                <c:pt idx="577">
                  <c:v>-905.48099999999999</c:v>
                </c:pt>
                <c:pt idx="578">
                  <c:v>-723.23500000000001</c:v>
                </c:pt>
                <c:pt idx="579">
                  <c:v>-628.99800000000005</c:v>
                </c:pt>
                <c:pt idx="580">
                  <c:v>-634.024</c:v>
                </c:pt>
                <c:pt idx="581">
                  <c:v>-407.33199999999999</c:v>
                </c:pt>
                <c:pt idx="582">
                  <c:v>-264.05799999999999</c:v>
                </c:pt>
                <c:pt idx="584">
                  <c:v>-875.55200000000002</c:v>
                </c:pt>
                <c:pt idx="585">
                  <c:v>607.77099999999996</c:v>
                </c:pt>
                <c:pt idx="586">
                  <c:v>771.39</c:v>
                </c:pt>
                <c:pt idx="587">
                  <c:v>774.43700000000001</c:v>
                </c:pt>
                <c:pt idx="588">
                  <c:v>1049.92</c:v>
                </c:pt>
                <c:pt idx="589">
                  <c:v>1102.68</c:v>
                </c:pt>
                <c:pt idx="590">
                  <c:v>1213.58</c:v>
                </c:pt>
                <c:pt idx="591">
                  <c:v>1390.7</c:v>
                </c:pt>
                <c:pt idx="592">
                  <c:v>717.32500000000005</c:v>
                </c:pt>
                <c:pt idx="593">
                  <c:v>13.2599</c:v>
                </c:pt>
                <c:pt idx="594">
                  <c:v>-163.64500000000001</c:v>
                </c:pt>
                <c:pt idx="595">
                  <c:v>166.148</c:v>
                </c:pt>
                <c:pt idx="596">
                  <c:v>232.08199999999999</c:v>
                </c:pt>
                <c:pt idx="597">
                  <c:v>920.31899999999996</c:v>
                </c:pt>
                <c:pt idx="598">
                  <c:v>972.67700000000002</c:v>
                </c:pt>
                <c:pt idx="599">
                  <c:v>851.47</c:v>
                </c:pt>
                <c:pt idx="600">
                  <c:v>452.42399999999998</c:v>
                </c:pt>
                <c:pt idx="601">
                  <c:v>749.101</c:v>
                </c:pt>
                <c:pt idx="602">
                  <c:v>489.77300000000002</c:v>
                </c:pt>
                <c:pt idx="603">
                  <c:v>548.476</c:v>
                </c:pt>
                <c:pt idx="604">
                  <c:v>1100.48</c:v>
                </c:pt>
                <c:pt idx="605">
                  <c:v>2202.81</c:v>
                </c:pt>
                <c:pt idx="606">
                  <c:v>2357.84</c:v>
                </c:pt>
                <c:pt idx="607">
                  <c:v>2395.1799999999998</c:v>
                </c:pt>
                <c:pt idx="608">
                  <c:v>3033.75</c:v>
                </c:pt>
                <c:pt idx="610">
                  <c:v>136.05600000000001</c:v>
                </c:pt>
                <c:pt idx="611">
                  <c:v>-94.164199999999994</c:v>
                </c:pt>
                <c:pt idx="612">
                  <c:v>-155.64699999999999</c:v>
                </c:pt>
                <c:pt idx="613">
                  <c:v>-1385.19</c:v>
                </c:pt>
                <c:pt idx="614">
                  <c:v>29.099</c:v>
                </c:pt>
                <c:pt idx="615">
                  <c:v>276.38299999999998</c:v>
                </c:pt>
                <c:pt idx="616">
                  <c:v>-6.8731200000000001</c:v>
                </c:pt>
                <c:pt idx="617">
                  <c:v>52.541699999999999</c:v>
                </c:pt>
                <c:pt idx="618">
                  <c:v>-739.53300000000002</c:v>
                </c:pt>
                <c:pt idx="619">
                  <c:v>-636.58900000000006</c:v>
                </c:pt>
                <c:pt idx="620">
                  <c:v>-603.04600000000005</c:v>
                </c:pt>
                <c:pt idx="621">
                  <c:v>-454.31900000000002</c:v>
                </c:pt>
                <c:pt idx="622">
                  <c:v>-802.53</c:v>
                </c:pt>
                <c:pt idx="623">
                  <c:v>-1893.27</c:v>
                </c:pt>
                <c:pt idx="624">
                  <c:v>-2090.1</c:v>
                </c:pt>
                <c:pt idx="625">
                  <c:v>-1628.23</c:v>
                </c:pt>
                <c:pt idx="626">
                  <c:v>-1601.53</c:v>
                </c:pt>
                <c:pt idx="627">
                  <c:v>-1639.72</c:v>
                </c:pt>
                <c:pt idx="628">
                  <c:v>-1734.88</c:v>
                </c:pt>
                <c:pt idx="629">
                  <c:v>-876.83100000000002</c:v>
                </c:pt>
                <c:pt idx="630">
                  <c:v>-819.40099999999995</c:v>
                </c:pt>
                <c:pt idx="631">
                  <c:v>-882.52099999999996</c:v>
                </c:pt>
                <c:pt idx="632">
                  <c:v>-995.72799999999995</c:v>
                </c:pt>
                <c:pt idx="633">
                  <c:v>-794.29899999999998</c:v>
                </c:pt>
                <c:pt idx="634">
                  <c:v>-628.55600000000004</c:v>
                </c:pt>
                <c:pt idx="636">
                  <c:v>-145.702</c:v>
                </c:pt>
                <c:pt idx="637">
                  <c:v>494.32600000000002</c:v>
                </c:pt>
                <c:pt idx="638">
                  <c:v>84.686999999999998</c:v>
                </c:pt>
                <c:pt idx="639">
                  <c:v>-87.104299999999995</c:v>
                </c:pt>
                <c:pt idx="640">
                  <c:v>-266.67099999999999</c:v>
                </c:pt>
                <c:pt idx="641">
                  <c:v>-746.89499999999998</c:v>
                </c:pt>
                <c:pt idx="642">
                  <c:v>-743.32100000000003</c:v>
                </c:pt>
                <c:pt idx="643">
                  <c:v>-798.48</c:v>
                </c:pt>
                <c:pt idx="644">
                  <c:v>713.10900000000004</c:v>
                </c:pt>
                <c:pt idx="645">
                  <c:v>664.90800000000002</c:v>
                </c:pt>
                <c:pt idx="646">
                  <c:v>640.16099999999994</c:v>
                </c:pt>
                <c:pt idx="647">
                  <c:v>515.29399999999998</c:v>
                </c:pt>
                <c:pt idx="648">
                  <c:v>1077.8399999999999</c:v>
                </c:pt>
                <c:pt idx="649">
                  <c:v>913.59500000000003</c:v>
                </c:pt>
                <c:pt idx="650">
                  <c:v>1070.6400000000001</c:v>
                </c:pt>
                <c:pt idx="651">
                  <c:v>736.23199999999997</c:v>
                </c:pt>
                <c:pt idx="652">
                  <c:v>848.86599999999999</c:v>
                </c:pt>
                <c:pt idx="653">
                  <c:v>882.505</c:v>
                </c:pt>
                <c:pt idx="654">
                  <c:v>525.04999999999995</c:v>
                </c:pt>
                <c:pt idx="655">
                  <c:v>870.14400000000001</c:v>
                </c:pt>
                <c:pt idx="656">
                  <c:v>-639.10500000000002</c:v>
                </c:pt>
                <c:pt idx="657">
                  <c:v>-622.47799999999995</c:v>
                </c:pt>
                <c:pt idx="658">
                  <c:v>-487.84500000000003</c:v>
                </c:pt>
                <c:pt idx="659">
                  <c:v>-461.26</c:v>
                </c:pt>
                <c:pt idx="660">
                  <c:v>-392.85599999999999</c:v>
                </c:pt>
                <c:pt idx="662">
                  <c:v>2376.9699999999998</c:v>
                </c:pt>
                <c:pt idx="663">
                  <c:v>2344.6799999999998</c:v>
                </c:pt>
                <c:pt idx="664">
                  <c:v>2077.9899999999998</c:v>
                </c:pt>
                <c:pt idx="665">
                  <c:v>2062.33</c:v>
                </c:pt>
                <c:pt idx="666">
                  <c:v>3035.34</c:v>
                </c:pt>
                <c:pt idx="667">
                  <c:v>3040</c:v>
                </c:pt>
                <c:pt idx="668">
                  <c:v>2964.64</c:v>
                </c:pt>
                <c:pt idx="669">
                  <c:v>2915.36</c:v>
                </c:pt>
                <c:pt idx="670">
                  <c:v>2899.27</c:v>
                </c:pt>
                <c:pt idx="671">
                  <c:v>1710.04</c:v>
                </c:pt>
                <c:pt idx="672">
                  <c:v>1718.67</c:v>
                </c:pt>
                <c:pt idx="673">
                  <c:v>1503.66</c:v>
                </c:pt>
                <c:pt idx="674">
                  <c:v>-466.46300000000002</c:v>
                </c:pt>
                <c:pt idx="675">
                  <c:v>-635.54600000000005</c:v>
                </c:pt>
                <c:pt idx="676">
                  <c:v>-652.63599999999997</c:v>
                </c:pt>
                <c:pt idx="677">
                  <c:v>-478.10199999999998</c:v>
                </c:pt>
                <c:pt idx="678">
                  <c:v>-676.44899999999996</c:v>
                </c:pt>
                <c:pt idx="679">
                  <c:v>-414.851</c:v>
                </c:pt>
                <c:pt idx="680">
                  <c:v>-142.14400000000001</c:v>
                </c:pt>
                <c:pt idx="681">
                  <c:v>244.215</c:v>
                </c:pt>
                <c:pt idx="682">
                  <c:v>320.59100000000001</c:v>
                </c:pt>
                <c:pt idx="683">
                  <c:v>455.04700000000003</c:v>
                </c:pt>
                <c:pt idx="684">
                  <c:v>493.32799999999997</c:v>
                </c:pt>
                <c:pt idx="685">
                  <c:v>491.84500000000003</c:v>
                </c:pt>
                <c:pt idx="686">
                  <c:v>189.167</c:v>
                </c:pt>
                <c:pt idx="688">
                  <c:v>-350.52499999999998</c:v>
                </c:pt>
                <c:pt idx="689">
                  <c:v>-327.255</c:v>
                </c:pt>
                <c:pt idx="690">
                  <c:v>-537.26199999999994</c:v>
                </c:pt>
                <c:pt idx="691">
                  <c:v>76.697599999999994</c:v>
                </c:pt>
                <c:pt idx="692">
                  <c:v>126.1</c:v>
                </c:pt>
                <c:pt idx="693">
                  <c:v>527.5</c:v>
                </c:pt>
                <c:pt idx="694">
                  <c:v>334.15800000000002</c:v>
                </c:pt>
                <c:pt idx="695">
                  <c:v>13.9693</c:v>
                </c:pt>
                <c:pt idx="696">
                  <c:v>206.21</c:v>
                </c:pt>
                <c:pt idx="697">
                  <c:v>174.786</c:v>
                </c:pt>
                <c:pt idx="698">
                  <c:v>61.976300000000002</c:v>
                </c:pt>
                <c:pt idx="699">
                  <c:v>181.88</c:v>
                </c:pt>
                <c:pt idx="700">
                  <c:v>130.512</c:v>
                </c:pt>
                <c:pt idx="701">
                  <c:v>127.72199999999999</c:v>
                </c:pt>
                <c:pt idx="702">
                  <c:v>165.28399999999999</c:v>
                </c:pt>
                <c:pt idx="703">
                  <c:v>182.34200000000001</c:v>
                </c:pt>
                <c:pt idx="704">
                  <c:v>368.13400000000001</c:v>
                </c:pt>
                <c:pt idx="705">
                  <c:v>593.274</c:v>
                </c:pt>
                <c:pt idx="706">
                  <c:v>1028.02</c:v>
                </c:pt>
                <c:pt idx="707">
                  <c:v>665.65499999999997</c:v>
                </c:pt>
                <c:pt idx="708">
                  <c:v>1123.1199999999999</c:v>
                </c:pt>
                <c:pt idx="709">
                  <c:v>544.63400000000001</c:v>
                </c:pt>
                <c:pt idx="710">
                  <c:v>2248.56</c:v>
                </c:pt>
                <c:pt idx="711">
                  <c:v>1867.27</c:v>
                </c:pt>
                <c:pt idx="712">
                  <c:v>1757.15</c:v>
                </c:pt>
                <c:pt idx="714">
                  <c:v>-60.1462</c:v>
                </c:pt>
                <c:pt idx="715">
                  <c:v>1701.24</c:v>
                </c:pt>
                <c:pt idx="716">
                  <c:v>1479.96</c:v>
                </c:pt>
                <c:pt idx="717">
                  <c:v>575.51900000000001</c:v>
                </c:pt>
                <c:pt idx="718">
                  <c:v>295.47500000000002</c:v>
                </c:pt>
                <c:pt idx="719">
                  <c:v>500.53500000000003</c:v>
                </c:pt>
                <c:pt idx="720">
                  <c:v>61.341299999999997</c:v>
                </c:pt>
                <c:pt idx="721">
                  <c:v>51.150300000000001</c:v>
                </c:pt>
                <c:pt idx="722">
                  <c:v>5.6248100000000001</c:v>
                </c:pt>
                <c:pt idx="723">
                  <c:v>4.5631199999999996</c:v>
                </c:pt>
                <c:pt idx="724">
                  <c:v>184.48699999999999</c:v>
                </c:pt>
                <c:pt idx="725">
                  <c:v>39.247399999999999</c:v>
                </c:pt>
                <c:pt idx="726">
                  <c:v>-18.870999999999999</c:v>
                </c:pt>
                <c:pt idx="727">
                  <c:v>60.101900000000001</c:v>
                </c:pt>
                <c:pt idx="728">
                  <c:v>83.357299999999995</c:v>
                </c:pt>
                <c:pt idx="729">
                  <c:v>93.223399999999998</c:v>
                </c:pt>
                <c:pt idx="730">
                  <c:v>77.726799999999997</c:v>
                </c:pt>
                <c:pt idx="731">
                  <c:v>-1026.23</c:v>
                </c:pt>
                <c:pt idx="732">
                  <c:v>-311.08</c:v>
                </c:pt>
                <c:pt idx="733">
                  <c:v>-1321.22</c:v>
                </c:pt>
                <c:pt idx="734">
                  <c:v>-1518.55</c:v>
                </c:pt>
                <c:pt idx="735">
                  <c:v>-1312.19</c:v>
                </c:pt>
                <c:pt idx="736">
                  <c:v>-2234.91</c:v>
                </c:pt>
                <c:pt idx="737">
                  <c:v>-2151.2600000000002</c:v>
                </c:pt>
                <c:pt idx="738">
                  <c:v>-2322.5100000000002</c:v>
                </c:pt>
                <c:pt idx="740">
                  <c:v>142.57900000000001</c:v>
                </c:pt>
                <c:pt idx="741">
                  <c:v>-191.78399999999999</c:v>
                </c:pt>
                <c:pt idx="742">
                  <c:v>-155.63999999999999</c:v>
                </c:pt>
                <c:pt idx="743">
                  <c:v>-161.887</c:v>
                </c:pt>
                <c:pt idx="744">
                  <c:v>-336.24900000000002</c:v>
                </c:pt>
                <c:pt idx="745">
                  <c:v>-668.49199999999996</c:v>
                </c:pt>
                <c:pt idx="746">
                  <c:v>-733.93899999999996</c:v>
                </c:pt>
                <c:pt idx="747">
                  <c:v>-692.053</c:v>
                </c:pt>
                <c:pt idx="748">
                  <c:v>-684.16499999999996</c:v>
                </c:pt>
                <c:pt idx="749">
                  <c:v>-684.05399999999997</c:v>
                </c:pt>
                <c:pt idx="750">
                  <c:v>-678.31500000000005</c:v>
                </c:pt>
                <c:pt idx="751">
                  <c:v>-1400.76</c:v>
                </c:pt>
                <c:pt idx="752">
                  <c:v>-613.59299999999996</c:v>
                </c:pt>
                <c:pt idx="753">
                  <c:v>-977.85199999999998</c:v>
                </c:pt>
                <c:pt idx="754">
                  <c:v>-473.99700000000001</c:v>
                </c:pt>
                <c:pt idx="755">
                  <c:v>-665.71299999999997</c:v>
                </c:pt>
                <c:pt idx="756">
                  <c:v>-1744.88</c:v>
                </c:pt>
                <c:pt idx="757">
                  <c:v>-1942.51</c:v>
                </c:pt>
                <c:pt idx="758">
                  <c:v>-1816.01</c:v>
                </c:pt>
                <c:pt idx="759">
                  <c:v>-1674.41</c:v>
                </c:pt>
                <c:pt idx="760">
                  <c:v>-1998.54</c:v>
                </c:pt>
                <c:pt idx="761">
                  <c:v>-2135.4899999999998</c:v>
                </c:pt>
                <c:pt idx="762">
                  <c:v>-1869.79</c:v>
                </c:pt>
                <c:pt idx="763">
                  <c:v>-2238.5100000000002</c:v>
                </c:pt>
                <c:pt idx="764">
                  <c:v>-2369.96</c:v>
                </c:pt>
                <c:pt idx="766">
                  <c:v>244.67400000000001</c:v>
                </c:pt>
                <c:pt idx="767">
                  <c:v>229.08600000000001</c:v>
                </c:pt>
                <c:pt idx="768">
                  <c:v>-177.28299999999999</c:v>
                </c:pt>
                <c:pt idx="769">
                  <c:v>832.13800000000003</c:v>
                </c:pt>
                <c:pt idx="770">
                  <c:v>1013.12</c:v>
                </c:pt>
                <c:pt idx="771">
                  <c:v>592.54200000000003</c:v>
                </c:pt>
                <c:pt idx="772">
                  <c:v>9.1465700000000005</c:v>
                </c:pt>
                <c:pt idx="773">
                  <c:v>745.37699999999995</c:v>
                </c:pt>
                <c:pt idx="774">
                  <c:v>755.73900000000003</c:v>
                </c:pt>
                <c:pt idx="775">
                  <c:v>776.94299999999998</c:v>
                </c:pt>
                <c:pt idx="776">
                  <c:v>-212.208</c:v>
                </c:pt>
                <c:pt idx="777">
                  <c:v>-131.84299999999999</c:v>
                </c:pt>
                <c:pt idx="778">
                  <c:v>-681.43299999999999</c:v>
                </c:pt>
                <c:pt idx="779">
                  <c:v>-485.95800000000003</c:v>
                </c:pt>
                <c:pt idx="780">
                  <c:v>-243.04599999999999</c:v>
                </c:pt>
                <c:pt idx="781">
                  <c:v>-298.62900000000002</c:v>
                </c:pt>
                <c:pt idx="782">
                  <c:v>-288.80599999999998</c:v>
                </c:pt>
                <c:pt idx="783">
                  <c:v>282.35399999999998</c:v>
                </c:pt>
                <c:pt idx="784">
                  <c:v>346.93200000000002</c:v>
                </c:pt>
                <c:pt idx="785">
                  <c:v>339.25200000000001</c:v>
                </c:pt>
                <c:pt idx="786">
                  <c:v>484.125</c:v>
                </c:pt>
                <c:pt idx="787">
                  <c:v>504.56</c:v>
                </c:pt>
                <c:pt idx="788">
                  <c:v>537.40800000000002</c:v>
                </c:pt>
                <c:pt idx="789">
                  <c:v>825.30499999999995</c:v>
                </c:pt>
                <c:pt idx="790">
                  <c:v>604.13400000000001</c:v>
                </c:pt>
                <c:pt idx="792">
                  <c:v>1025.6300000000001</c:v>
                </c:pt>
                <c:pt idx="793">
                  <c:v>1247.8900000000001</c:v>
                </c:pt>
                <c:pt idx="794">
                  <c:v>-216.72900000000001</c:v>
                </c:pt>
                <c:pt idx="795">
                  <c:v>-181.892</c:v>
                </c:pt>
                <c:pt idx="796">
                  <c:v>-163.345</c:v>
                </c:pt>
                <c:pt idx="797">
                  <c:v>-169.48099999999999</c:v>
                </c:pt>
                <c:pt idx="798">
                  <c:v>1083.8399999999999</c:v>
                </c:pt>
                <c:pt idx="799">
                  <c:v>1571.03</c:v>
                </c:pt>
                <c:pt idx="800">
                  <c:v>2117.7399999999998</c:v>
                </c:pt>
                <c:pt idx="801">
                  <c:v>2223.0500000000002</c:v>
                </c:pt>
                <c:pt idx="802">
                  <c:v>2295.38</c:v>
                </c:pt>
                <c:pt idx="803">
                  <c:v>2053.98</c:v>
                </c:pt>
                <c:pt idx="804">
                  <c:v>1937.71</c:v>
                </c:pt>
                <c:pt idx="805">
                  <c:v>1943.68</c:v>
                </c:pt>
                <c:pt idx="806">
                  <c:v>1848.92</c:v>
                </c:pt>
                <c:pt idx="807">
                  <c:v>1946.12</c:v>
                </c:pt>
                <c:pt idx="808">
                  <c:v>2029.51</c:v>
                </c:pt>
                <c:pt idx="809">
                  <c:v>2607.87</c:v>
                </c:pt>
                <c:pt idx="810">
                  <c:v>2586.08</c:v>
                </c:pt>
                <c:pt idx="811">
                  <c:v>2553.5300000000002</c:v>
                </c:pt>
                <c:pt idx="812">
                  <c:v>1913.12</c:v>
                </c:pt>
                <c:pt idx="813">
                  <c:v>1713.17</c:v>
                </c:pt>
                <c:pt idx="814">
                  <c:v>1399.9</c:v>
                </c:pt>
                <c:pt idx="815">
                  <c:v>1513.2</c:v>
                </c:pt>
                <c:pt idx="816">
                  <c:v>2299.5100000000002</c:v>
                </c:pt>
                <c:pt idx="818">
                  <c:v>920.14700000000005</c:v>
                </c:pt>
                <c:pt idx="819">
                  <c:v>1099.6500000000001</c:v>
                </c:pt>
                <c:pt idx="820">
                  <c:v>1132.45</c:v>
                </c:pt>
                <c:pt idx="821">
                  <c:v>257.529</c:v>
                </c:pt>
                <c:pt idx="822">
                  <c:v>398.226</c:v>
                </c:pt>
                <c:pt idx="823">
                  <c:v>230.423</c:v>
                </c:pt>
                <c:pt idx="824">
                  <c:v>208.78299999999999</c:v>
                </c:pt>
                <c:pt idx="825">
                  <c:v>172.13900000000001</c:v>
                </c:pt>
                <c:pt idx="826">
                  <c:v>187.12</c:v>
                </c:pt>
                <c:pt idx="827">
                  <c:v>310.38400000000001</c:v>
                </c:pt>
                <c:pt idx="828">
                  <c:v>341.09100000000001</c:v>
                </c:pt>
                <c:pt idx="829">
                  <c:v>-277.5</c:v>
                </c:pt>
                <c:pt idx="830">
                  <c:v>181.16200000000001</c:v>
                </c:pt>
                <c:pt idx="831">
                  <c:v>214.20599999999999</c:v>
                </c:pt>
                <c:pt idx="832">
                  <c:v>117.73699999999999</c:v>
                </c:pt>
                <c:pt idx="833">
                  <c:v>256.14400000000001</c:v>
                </c:pt>
                <c:pt idx="834">
                  <c:v>-564.221</c:v>
                </c:pt>
                <c:pt idx="835">
                  <c:v>-419.13099999999997</c:v>
                </c:pt>
                <c:pt idx="836">
                  <c:v>-541.83100000000002</c:v>
                </c:pt>
                <c:pt idx="837">
                  <c:v>-507.26100000000002</c:v>
                </c:pt>
                <c:pt idx="838">
                  <c:v>-272.77600000000001</c:v>
                </c:pt>
                <c:pt idx="839">
                  <c:v>-312.77199999999999</c:v>
                </c:pt>
                <c:pt idx="840">
                  <c:v>-328.82900000000001</c:v>
                </c:pt>
                <c:pt idx="841">
                  <c:v>-105.896</c:v>
                </c:pt>
                <c:pt idx="842">
                  <c:v>22.415500000000002</c:v>
                </c:pt>
                <c:pt idx="844">
                  <c:v>2635.89</c:v>
                </c:pt>
                <c:pt idx="845">
                  <c:v>2562.9299999999998</c:v>
                </c:pt>
                <c:pt idx="846">
                  <c:v>2651.48</c:v>
                </c:pt>
                <c:pt idx="847">
                  <c:v>2677.03</c:v>
                </c:pt>
                <c:pt idx="848">
                  <c:v>2661.68</c:v>
                </c:pt>
                <c:pt idx="849">
                  <c:v>2596.86</c:v>
                </c:pt>
                <c:pt idx="850">
                  <c:v>2648.53</c:v>
                </c:pt>
                <c:pt idx="851">
                  <c:v>2633.35</c:v>
                </c:pt>
                <c:pt idx="852">
                  <c:v>2620.4899999999998</c:v>
                </c:pt>
                <c:pt idx="853">
                  <c:v>2573.48</c:v>
                </c:pt>
                <c:pt idx="854">
                  <c:v>2526.77</c:v>
                </c:pt>
                <c:pt idx="855">
                  <c:v>2451.4699999999998</c:v>
                </c:pt>
                <c:pt idx="856">
                  <c:v>2391.34</c:v>
                </c:pt>
                <c:pt idx="857">
                  <c:v>2297.0500000000002</c:v>
                </c:pt>
                <c:pt idx="858">
                  <c:v>2209.89</c:v>
                </c:pt>
                <c:pt idx="859">
                  <c:v>2338.17</c:v>
                </c:pt>
                <c:pt idx="860">
                  <c:v>2326.87</c:v>
                </c:pt>
                <c:pt idx="861">
                  <c:v>2303.9899999999998</c:v>
                </c:pt>
                <c:pt idx="862">
                  <c:v>2079.21</c:v>
                </c:pt>
                <c:pt idx="863">
                  <c:v>2044.65</c:v>
                </c:pt>
                <c:pt idx="864">
                  <c:v>2046.52</c:v>
                </c:pt>
                <c:pt idx="865">
                  <c:v>1900.15</c:v>
                </c:pt>
                <c:pt idx="866">
                  <c:v>2926.29</c:v>
                </c:pt>
                <c:pt idx="867">
                  <c:v>3040.05</c:v>
                </c:pt>
                <c:pt idx="868">
                  <c:v>2872.22</c:v>
                </c:pt>
                <c:pt idx="870">
                  <c:v>-1068</c:v>
                </c:pt>
                <c:pt idx="871">
                  <c:v>-2612.31</c:v>
                </c:pt>
                <c:pt idx="872">
                  <c:v>-1779.18</c:v>
                </c:pt>
                <c:pt idx="873">
                  <c:v>-1959.08</c:v>
                </c:pt>
                <c:pt idx="874">
                  <c:v>-1854.2</c:v>
                </c:pt>
                <c:pt idx="875">
                  <c:v>-1943.49</c:v>
                </c:pt>
                <c:pt idx="876">
                  <c:v>-1798.48</c:v>
                </c:pt>
                <c:pt idx="877">
                  <c:v>-2046.58</c:v>
                </c:pt>
                <c:pt idx="878">
                  <c:v>-2067.16</c:v>
                </c:pt>
                <c:pt idx="879">
                  <c:v>-2142.2600000000002</c:v>
                </c:pt>
                <c:pt idx="880">
                  <c:v>-2129.0500000000002</c:v>
                </c:pt>
                <c:pt idx="881">
                  <c:v>-2136.4499999999998</c:v>
                </c:pt>
                <c:pt idx="882">
                  <c:v>-2011.79</c:v>
                </c:pt>
                <c:pt idx="883">
                  <c:v>-2030.96</c:v>
                </c:pt>
                <c:pt idx="884">
                  <c:v>-1998.47</c:v>
                </c:pt>
                <c:pt idx="885">
                  <c:v>-1860.46</c:v>
                </c:pt>
                <c:pt idx="886">
                  <c:v>-1993.27</c:v>
                </c:pt>
                <c:pt idx="887">
                  <c:v>-1984.94</c:v>
                </c:pt>
                <c:pt idx="888">
                  <c:v>-2036.05</c:v>
                </c:pt>
                <c:pt idx="889">
                  <c:v>-2093.96</c:v>
                </c:pt>
                <c:pt idx="890">
                  <c:v>-1939.8</c:v>
                </c:pt>
                <c:pt idx="891">
                  <c:v>-2030.78</c:v>
                </c:pt>
                <c:pt idx="892">
                  <c:v>-1962.02</c:v>
                </c:pt>
                <c:pt idx="893">
                  <c:v>-2268.06</c:v>
                </c:pt>
                <c:pt idx="894">
                  <c:v>-2427.02</c:v>
                </c:pt>
                <c:pt idx="896">
                  <c:v>-1558.77</c:v>
                </c:pt>
                <c:pt idx="897">
                  <c:v>-1730.64</c:v>
                </c:pt>
                <c:pt idx="898">
                  <c:v>-1878.28</c:v>
                </c:pt>
                <c:pt idx="899">
                  <c:v>-1835.11</c:v>
                </c:pt>
                <c:pt idx="900">
                  <c:v>-1817.52</c:v>
                </c:pt>
                <c:pt idx="901">
                  <c:v>1080.1199999999999</c:v>
                </c:pt>
                <c:pt idx="902">
                  <c:v>1165.97</c:v>
                </c:pt>
                <c:pt idx="903">
                  <c:v>1028.04</c:v>
                </c:pt>
                <c:pt idx="904">
                  <c:v>1255.97</c:v>
                </c:pt>
                <c:pt idx="905">
                  <c:v>1429.04</c:v>
                </c:pt>
                <c:pt idx="906">
                  <c:v>1554.47</c:v>
                </c:pt>
                <c:pt idx="907">
                  <c:v>1487.76</c:v>
                </c:pt>
                <c:pt idx="908">
                  <c:v>1394.06</c:v>
                </c:pt>
                <c:pt idx="909">
                  <c:v>1489.34</c:v>
                </c:pt>
                <c:pt idx="910">
                  <c:v>1204.95</c:v>
                </c:pt>
                <c:pt idx="911">
                  <c:v>1002.24</c:v>
                </c:pt>
                <c:pt idx="912">
                  <c:v>879.38499999999999</c:v>
                </c:pt>
                <c:pt idx="913">
                  <c:v>910.447</c:v>
                </c:pt>
                <c:pt idx="914">
                  <c:v>1160.29</c:v>
                </c:pt>
                <c:pt idx="915">
                  <c:v>1008.62</c:v>
                </c:pt>
                <c:pt idx="916">
                  <c:v>1092.6199999999999</c:v>
                </c:pt>
                <c:pt idx="917">
                  <c:v>1009.32</c:v>
                </c:pt>
                <c:pt idx="918">
                  <c:v>1334.14</c:v>
                </c:pt>
                <c:pt idx="919">
                  <c:v>1338.33</c:v>
                </c:pt>
                <c:pt idx="920">
                  <c:v>1302.95</c:v>
                </c:pt>
                <c:pt idx="922">
                  <c:v>-247.642</c:v>
                </c:pt>
                <c:pt idx="923">
                  <c:v>-370.024</c:v>
                </c:pt>
                <c:pt idx="924">
                  <c:v>-551.25</c:v>
                </c:pt>
                <c:pt idx="925">
                  <c:v>-606.92100000000005</c:v>
                </c:pt>
                <c:pt idx="926">
                  <c:v>-784.94600000000003</c:v>
                </c:pt>
                <c:pt idx="927">
                  <c:v>-1376.46</c:v>
                </c:pt>
                <c:pt idx="928">
                  <c:v>-1387.21</c:v>
                </c:pt>
                <c:pt idx="929">
                  <c:v>-1411.54</c:v>
                </c:pt>
                <c:pt idx="930">
                  <c:v>-1405.8</c:v>
                </c:pt>
                <c:pt idx="931">
                  <c:v>-1450.62</c:v>
                </c:pt>
                <c:pt idx="932">
                  <c:v>-1514.6</c:v>
                </c:pt>
                <c:pt idx="933">
                  <c:v>-1795.17</c:v>
                </c:pt>
                <c:pt idx="934">
                  <c:v>-1912.96</c:v>
                </c:pt>
                <c:pt idx="935">
                  <c:v>-1867.51</c:v>
                </c:pt>
                <c:pt idx="936">
                  <c:v>-2850.46</c:v>
                </c:pt>
                <c:pt idx="937">
                  <c:v>-3036.93</c:v>
                </c:pt>
                <c:pt idx="938">
                  <c:v>-2685.41</c:v>
                </c:pt>
                <c:pt idx="939">
                  <c:v>-3032.66</c:v>
                </c:pt>
                <c:pt idx="940">
                  <c:v>-2454.1</c:v>
                </c:pt>
                <c:pt idx="941">
                  <c:v>-2524.94</c:v>
                </c:pt>
                <c:pt idx="942">
                  <c:v>-1830.24</c:v>
                </c:pt>
                <c:pt idx="943">
                  <c:v>-1843.04</c:v>
                </c:pt>
                <c:pt idx="944">
                  <c:v>-2165.6999999999998</c:v>
                </c:pt>
                <c:pt idx="945">
                  <c:v>-2300.33</c:v>
                </c:pt>
                <c:pt idx="946">
                  <c:v>-1423.27</c:v>
                </c:pt>
                <c:pt idx="948">
                  <c:v>-580.51199999999994</c:v>
                </c:pt>
                <c:pt idx="949">
                  <c:v>-586.64</c:v>
                </c:pt>
                <c:pt idx="950">
                  <c:v>-525.79300000000001</c:v>
                </c:pt>
                <c:pt idx="951">
                  <c:v>-545.71500000000003</c:v>
                </c:pt>
                <c:pt idx="952">
                  <c:v>-628.40300000000002</c:v>
                </c:pt>
                <c:pt idx="953">
                  <c:v>-668.36300000000006</c:v>
                </c:pt>
                <c:pt idx="954">
                  <c:v>-692.71799999999996</c:v>
                </c:pt>
                <c:pt idx="955">
                  <c:v>-689.92399999999998</c:v>
                </c:pt>
                <c:pt idx="956">
                  <c:v>-988.48199999999997</c:v>
                </c:pt>
                <c:pt idx="957">
                  <c:v>-1373.08</c:v>
                </c:pt>
                <c:pt idx="958">
                  <c:v>-860.47</c:v>
                </c:pt>
                <c:pt idx="959">
                  <c:v>-1552.29</c:v>
                </c:pt>
                <c:pt idx="960">
                  <c:v>-1507.4</c:v>
                </c:pt>
                <c:pt idx="961">
                  <c:v>-1759.4</c:v>
                </c:pt>
                <c:pt idx="962">
                  <c:v>-1921.91</c:v>
                </c:pt>
                <c:pt idx="963">
                  <c:v>-1924.89</c:v>
                </c:pt>
                <c:pt idx="964">
                  <c:v>-1929.45</c:v>
                </c:pt>
                <c:pt idx="965">
                  <c:v>-983.59</c:v>
                </c:pt>
                <c:pt idx="966">
                  <c:v>-637.16</c:v>
                </c:pt>
                <c:pt idx="967">
                  <c:v>-883</c:v>
                </c:pt>
                <c:pt idx="968">
                  <c:v>-1062.28</c:v>
                </c:pt>
                <c:pt idx="969">
                  <c:v>-867.54100000000005</c:v>
                </c:pt>
                <c:pt idx="970">
                  <c:v>-943.55100000000004</c:v>
                </c:pt>
                <c:pt idx="971">
                  <c:v>1295.7</c:v>
                </c:pt>
                <c:pt idx="972">
                  <c:v>601.08100000000002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5F2-4233-85AC-9DCE1CA520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3793272"/>
        <c:axId val="403790320"/>
      </c:scatterChart>
      <c:valAx>
        <c:axId val="40379327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403790320"/>
        <c:crosses val="autoZero"/>
        <c:crossBetween val="midCat"/>
      </c:valAx>
      <c:valAx>
        <c:axId val="40379032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4037932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9BA32-1066-4DB1-BDBB-24172BC47326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D5E53-E53D-44C1-B266-6753EB9C034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90600"/>
            <a:ext cx="82296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973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9737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0"/>
              </a:spcBef>
              <a:defRPr sz="2400"/>
            </a:lvl1pPr>
            <a:lvl2pPr>
              <a:spcBef>
                <a:spcPts val="20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2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5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3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9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5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1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3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334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3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4040188" cy="12604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9" indent="0">
              <a:buNone/>
              <a:defRPr sz="2000" b="1"/>
            </a:lvl2pPr>
            <a:lvl3pPr marL="914318" indent="0">
              <a:buNone/>
              <a:defRPr sz="1800" b="1"/>
            </a:lvl3pPr>
            <a:lvl4pPr marL="1371477" indent="0">
              <a:buNone/>
              <a:defRPr sz="1600" b="1"/>
            </a:lvl4pPr>
            <a:lvl5pPr marL="1828637" indent="0">
              <a:buNone/>
              <a:defRPr sz="1600" b="1"/>
            </a:lvl5pPr>
            <a:lvl6pPr marL="2285797" indent="0">
              <a:buNone/>
              <a:defRPr sz="1600" b="1"/>
            </a:lvl6pPr>
            <a:lvl7pPr marL="2742956" indent="0">
              <a:buNone/>
              <a:defRPr sz="1600" b="1"/>
            </a:lvl7pPr>
            <a:lvl8pPr marL="3200115" indent="0">
              <a:buNone/>
              <a:defRPr sz="1600" b="1"/>
            </a:lvl8pPr>
            <a:lvl9pPr marL="365727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6"/>
            <a:ext cx="4040188" cy="395128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914400"/>
            <a:ext cx="4041775" cy="12604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9" indent="0">
              <a:buNone/>
              <a:defRPr sz="2000" b="1"/>
            </a:lvl2pPr>
            <a:lvl3pPr marL="914318" indent="0">
              <a:buNone/>
              <a:defRPr sz="1800" b="1"/>
            </a:lvl3pPr>
            <a:lvl4pPr marL="1371477" indent="0">
              <a:buNone/>
              <a:defRPr sz="1600" b="1"/>
            </a:lvl4pPr>
            <a:lvl5pPr marL="1828637" indent="0">
              <a:buNone/>
              <a:defRPr sz="1600" b="1"/>
            </a:lvl5pPr>
            <a:lvl6pPr marL="2285797" indent="0">
              <a:buNone/>
              <a:defRPr sz="1600" b="1"/>
            </a:lvl6pPr>
            <a:lvl7pPr marL="2742956" indent="0">
              <a:buNone/>
              <a:defRPr sz="1600" b="1"/>
            </a:lvl7pPr>
            <a:lvl8pPr marL="3200115" indent="0">
              <a:buNone/>
              <a:defRPr sz="1600" b="1"/>
            </a:lvl8pPr>
            <a:lvl9pPr marL="365727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6"/>
            <a:ext cx="4041775" cy="395128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975349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813299"/>
          </a:xfrm>
        </p:spPr>
        <p:txBody>
          <a:bodyPr/>
          <a:lstStyle>
            <a:lvl1pPr marL="0" indent="0">
              <a:buNone/>
              <a:defRPr sz="1400"/>
            </a:lvl1pPr>
            <a:lvl2pPr marL="457159" indent="0">
              <a:buNone/>
              <a:defRPr sz="1200"/>
            </a:lvl2pPr>
            <a:lvl3pPr marL="914318" indent="0">
              <a:buNone/>
              <a:defRPr sz="1000"/>
            </a:lvl3pPr>
            <a:lvl4pPr marL="1371477" indent="0">
              <a:buNone/>
              <a:defRPr sz="900"/>
            </a:lvl4pPr>
            <a:lvl5pPr marL="1828637" indent="0">
              <a:buNone/>
              <a:defRPr sz="900"/>
            </a:lvl5pPr>
            <a:lvl6pPr marL="2285797" indent="0">
              <a:buNone/>
              <a:defRPr sz="900"/>
            </a:lvl6pPr>
            <a:lvl7pPr marL="2742956" indent="0">
              <a:buNone/>
              <a:defRPr sz="900"/>
            </a:lvl7pPr>
            <a:lvl8pPr marL="3200115" indent="0">
              <a:buNone/>
              <a:defRPr sz="900"/>
            </a:lvl8pPr>
            <a:lvl9pPr marL="3657274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59" indent="0">
              <a:buNone/>
              <a:defRPr sz="2800"/>
            </a:lvl2pPr>
            <a:lvl3pPr marL="914318" indent="0">
              <a:buNone/>
              <a:defRPr sz="2400"/>
            </a:lvl3pPr>
            <a:lvl4pPr marL="1371477" indent="0">
              <a:buNone/>
              <a:defRPr sz="2000"/>
            </a:lvl4pPr>
            <a:lvl5pPr marL="1828637" indent="0">
              <a:buNone/>
              <a:defRPr sz="2000"/>
            </a:lvl5pPr>
            <a:lvl6pPr marL="2285797" indent="0">
              <a:buNone/>
              <a:defRPr sz="2000"/>
            </a:lvl6pPr>
            <a:lvl7pPr marL="2742956" indent="0">
              <a:buNone/>
              <a:defRPr sz="2000"/>
            </a:lvl7pPr>
            <a:lvl8pPr marL="3200115" indent="0">
              <a:buNone/>
              <a:defRPr sz="2000"/>
            </a:lvl8pPr>
            <a:lvl9pPr marL="3657274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59" indent="0">
              <a:buNone/>
              <a:defRPr sz="1200"/>
            </a:lvl2pPr>
            <a:lvl3pPr marL="914318" indent="0">
              <a:buNone/>
              <a:defRPr sz="1000"/>
            </a:lvl3pPr>
            <a:lvl4pPr marL="1371477" indent="0">
              <a:buNone/>
              <a:defRPr sz="900"/>
            </a:lvl4pPr>
            <a:lvl5pPr marL="1828637" indent="0">
              <a:buNone/>
              <a:defRPr sz="900"/>
            </a:lvl5pPr>
            <a:lvl6pPr marL="2285797" indent="0">
              <a:buNone/>
              <a:defRPr sz="900"/>
            </a:lvl6pPr>
            <a:lvl7pPr marL="2742956" indent="0">
              <a:buNone/>
              <a:defRPr sz="900"/>
            </a:lvl7pPr>
            <a:lvl8pPr marL="3200115" indent="0">
              <a:buNone/>
              <a:defRPr sz="900"/>
            </a:lvl8pPr>
            <a:lvl9pPr marL="3657274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229600" cy="5257800"/>
          </a:xfrm>
          <a:prstGeom prst="rect">
            <a:avLst/>
          </a:prstGeom>
        </p:spPr>
        <p:txBody>
          <a:bodyPr vert="horz" lIns="91432" tIns="45716" rIns="91432" bIns="45716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2DF85-5102-483E-A1BB-B3F8368E0DB4}" type="datetimeFigureOut">
              <a:rPr lang="en-US" smtClean="0"/>
              <a:pPr/>
              <a:t>3/16/2017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52573-55C1-4F8E-942C-3EA0B3A5EE9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318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0" indent="-342870" algn="l" defTabSz="914318" rtl="0" eaLnBrk="1" latinLnBrk="0" hangingPunct="1">
        <a:spcBef>
          <a:spcPts val="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83" indent="-285724" algn="l" defTabSz="914318" rtl="0" eaLnBrk="1" latinLnBrk="0" hangingPunct="1">
        <a:spcBef>
          <a:spcPts val="2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98" indent="-228580" algn="l" defTabSz="914318" rtl="0" eaLnBrk="1" latinLnBrk="0" hangingPunct="1">
        <a:spcBef>
          <a:spcPts val="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57" indent="-228580" algn="l" defTabSz="914318" rtl="0" eaLnBrk="1" latinLnBrk="0" hangingPunct="1">
        <a:spcBef>
          <a:spcPts val="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17" indent="-228580" algn="l" defTabSz="914318" rtl="0" eaLnBrk="1" latinLnBrk="0" hangingPunct="1">
        <a:spcBef>
          <a:spcPts val="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76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5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5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4" indent="-228580" algn="l" defTabSz="91431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7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5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6047" y="3200400"/>
            <a:ext cx="6871906" cy="2362200"/>
          </a:xfrm>
        </p:spPr>
        <p:txBody>
          <a:bodyPr>
            <a:normAutofit/>
          </a:bodyPr>
          <a:lstStyle/>
          <a:p>
            <a:r>
              <a:rPr lang="en-US" sz="2800" dirty="0"/>
              <a:t>Cole Astaire – Producer</a:t>
            </a:r>
          </a:p>
          <a:p>
            <a:r>
              <a:rPr lang="en-US" sz="2800" dirty="0"/>
              <a:t>Hank </a:t>
            </a:r>
            <a:r>
              <a:rPr lang="en-US" sz="2800" dirty="0" err="1"/>
              <a:t>Brobreck</a:t>
            </a:r>
            <a:r>
              <a:rPr lang="en-US" sz="2800" dirty="0"/>
              <a:t> – Technical Director</a:t>
            </a:r>
          </a:p>
          <a:p>
            <a:r>
              <a:rPr lang="en-US" sz="2800" dirty="0"/>
              <a:t>Ryan Booth – Product Manager</a:t>
            </a:r>
          </a:p>
          <a:p>
            <a:r>
              <a:rPr lang="en-US" sz="2800" dirty="0"/>
              <a:t>Evan Kau – Design Director</a:t>
            </a:r>
          </a:p>
          <a:p>
            <a:r>
              <a:rPr lang="en-US" sz="2800" dirty="0"/>
              <a:t>Israel  </a:t>
            </a:r>
            <a:r>
              <a:rPr lang="en-US" sz="2800" dirty="0" err="1"/>
              <a:t>Zevenbergen</a:t>
            </a:r>
            <a:r>
              <a:rPr lang="en-US" sz="2800" dirty="0"/>
              <a:t> – Test Director</a:t>
            </a:r>
          </a:p>
        </p:txBody>
      </p:sp>
      <p:sp>
        <p:nvSpPr>
          <p:cNvPr id="6" name="Rectangle 5"/>
          <p:cNvSpPr/>
          <p:nvPr/>
        </p:nvSpPr>
        <p:spPr>
          <a:xfrm>
            <a:off x="2362200" y="1676400"/>
            <a:ext cx="440569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Team A001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00" y="2438400"/>
            <a:ext cx="8534400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How to find </a:t>
            </a:r>
          </a:p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the game!</a:t>
            </a:r>
            <a:endParaRPr lang="en-US" sz="7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2937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1720840"/>
            <a:ext cx="8519176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Method 1:</a:t>
            </a:r>
          </a:p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On a DigiPen Device,</a:t>
            </a:r>
          </a:p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or via DigiPen wi-fi.</a:t>
            </a:r>
          </a:p>
        </p:txBody>
      </p:sp>
    </p:spTree>
    <p:extLst>
      <p:ext uri="{BB962C8B-B14F-4D97-AF65-F5344CB8AC3E}">
        <p14:creationId xmlns:p14="http://schemas.microsoft.com/office/powerpoint/2010/main" val="3533568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329273"/>
            <a:ext cx="851917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Open File Explorer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892264"/>
            <a:ext cx="7696200" cy="431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38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329273"/>
            <a:ext cx="85191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\\shares.digipen.edu\...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21" y="1862587"/>
            <a:ext cx="8354056" cy="4614414"/>
          </a:xfrm>
          <a:prstGeom prst="rect">
            <a:avLst/>
          </a:prstGeom>
        </p:spPr>
      </p:pic>
      <p:sp>
        <p:nvSpPr>
          <p:cNvPr id="6" name="Arrow: Up 5"/>
          <p:cNvSpPr/>
          <p:nvPr/>
        </p:nvSpPr>
        <p:spPr>
          <a:xfrm rot="14102369">
            <a:off x="3784923" y="1455586"/>
            <a:ext cx="1146176" cy="1651703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28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798735"/>
            <a:ext cx="8519176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Method 2:</a:t>
            </a:r>
          </a:p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Via Dragon’s Den</a:t>
            </a:r>
          </a:p>
        </p:txBody>
      </p:sp>
      <p:sp>
        <p:nvSpPr>
          <p:cNvPr id="4" name="Rectangle 3"/>
          <p:cNvSpPr/>
          <p:nvPr/>
        </p:nvSpPr>
        <p:spPr>
          <a:xfrm>
            <a:off x="312412" y="3962400"/>
            <a:ext cx="851917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Simply follow the same directory path using the student den explorer.</a:t>
            </a:r>
          </a:p>
        </p:txBody>
      </p:sp>
    </p:spTree>
    <p:extLst>
      <p:ext uri="{BB962C8B-B14F-4D97-AF65-F5344CB8AC3E}">
        <p14:creationId xmlns:p14="http://schemas.microsoft.com/office/powerpoint/2010/main" val="1419137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798735"/>
            <a:ext cx="8519176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Method 3:</a:t>
            </a:r>
          </a:p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DigiPen Wiki</a:t>
            </a:r>
          </a:p>
        </p:txBody>
      </p:sp>
      <p:sp>
        <p:nvSpPr>
          <p:cNvPr id="4" name="Rectangle 3"/>
          <p:cNvSpPr/>
          <p:nvPr/>
        </p:nvSpPr>
        <p:spPr>
          <a:xfrm>
            <a:off x="312412" y="3962400"/>
            <a:ext cx="851917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inside.digipen.edu/main/TeamA001</a:t>
            </a:r>
          </a:p>
        </p:txBody>
      </p:sp>
    </p:spTree>
    <p:extLst>
      <p:ext uri="{BB962C8B-B14F-4D97-AF65-F5344CB8AC3E}">
        <p14:creationId xmlns:p14="http://schemas.microsoft.com/office/powerpoint/2010/main" val="984151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30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36412" y="2590800"/>
            <a:ext cx="547117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Our Story</a:t>
            </a:r>
          </a:p>
        </p:txBody>
      </p:sp>
    </p:spTree>
    <p:extLst>
      <p:ext uri="{BB962C8B-B14F-4D97-AF65-F5344CB8AC3E}">
        <p14:creationId xmlns:p14="http://schemas.microsoft.com/office/powerpoint/2010/main" val="350480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133171"/>
            <a:ext cx="8519176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Pre-Alpha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300446" y="2133600"/>
            <a:ext cx="8519176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Time-Between-Frames</a:t>
            </a:r>
          </a:p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Player Position / 5 Frames</a:t>
            </a:r>
          </a:p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Enemy Position @ Death</a:t>
            </a:r>
          </a:p>
          <a:p>
            <a:pPr marL="857250" indent="-857250" algn="ctr">
              <a:buFont typeface="Arial" panose="020B0604020202020204" pitchFamily="34" charset="0"/>
              <a:buChar char="•"/>
            </a:pP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Enemy Position @ Damage Taken</a:t>
            </a:r>
          </a:p>
        </p:txBody>
      </p:sp>
    </p:spTree>
    <p:extLst>
      <p:ext uri="{BB962C8B-B14F-4D97-AF65-F5344CB8AC3E}">
        <p14:creationId xmlns:p14="http://schemas.microsoft.com/office/powerpoint/2010/main" val="3459900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12412" y="132368"/>
            <a:ext cx="85191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Enemy Deaths – All Sessions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C9458F-13EC-441F-88FF-A19A8C11D6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7700134"/>
              </p:ext>
            </p:extLst>
          </p:nvPr>
        </p:nvGraphicFramePr>
        <p:xfrm>
          <a:off x="1219200" y="1143000"/>
          <a:ext cx="6705600" cy="5496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017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6117"/>
            <a:ext cx="7010400" cy="5511696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9" name="Rectangle 8"/>
          <p:cNvSpPr/>
          <p:nvPr/>
        </p:nvSpPr>
        <p:spPr>
          <a:xfrm>
            <a:off x="312412" y="304800"/>
            <a:ext cx="85191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Player Position – All Sessions</a:t>
            </a:r>
          </a:p>
        </p:txBody>
      </p:sp>
    </p:spTree>
    <p:extLst>
      <p:ext uri="{BB962C8B-B14F-4D97-AF65-F5344CB8AC3E}">
        <p14:creationId xmlns:p14="http://schemas.microsoft.com/office/powerpoint/2010/main" val="682954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12412" y="304800"/>
            <a:ext cx="851917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Player Position – Session 14877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710" y="1219200"/>
            <a:ext cx="7236579" cy="544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68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6977" y="3590835"/>
            <a:ext cx="853440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Blast Dro</a:t>
            </a:r>
            <a:r>
              <a:rPr lang="en-US" sz="9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ids</a:t>
            </a:r>
            <a:endParaRPr lang="en-US" sz="9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" y="1524000"/>
            <a:ext cx="8534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Blasteroids</a:t>
            </a:r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+ Space Blast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274320" y="2451684"/>
            <a:ext cx="85344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971397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12" y="304800"/>
            <a:ext cx="85191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Top 5 Game Names</a:t>
            </a:r>
          </a:p>
        </p:txBody>
      </p:sp>
      <p:sp>
        <p:nvSpPr>
          <p:cNvPr id="4" name="Rectangle 3"/>
          <p:cNvSpPr/>
          <p:nvPr/>
        </p:nvSpPr>
        <p:spPr>
          <a:xfrm>
            <a:off x="300446" y="1219200"/>
            <a:ext cx="851917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5. Space Jam  </a:t>
            </a:r>
          </a:p>
        </p:txBody>
      </p:sp>
      <p:sp>
        <p:nvSpPr>
          <p:cNvPr id="5" name="Rectangle 4"/>
          <p:cNvSpPr/>
          <p:nvPr/>
        </p:nvSpPr>
        <p:spPr>
          <a:xfrm>
            <a:off x="300446" y="1968044"/>
            <a:ext cx="851917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4. Stalin’s Space Crusade </a:t>
            </a:r>
          </a:p>
        </p:txBody>
      </p:sp>
      <p:sp>
        <p:nvSpPr>
          <p:cNvPr id="6" name="Rectangle 5"/>
          <p:cNvSpPr/>
          <p:nvPr/>
        </p:nvSpPr>
        <p:spPr>
          <a:xfrm>
            <a:off x="300446" y="2716888"/>
            <a:ext cx="851917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3. Bernie Sanders’ Social Game </a:t>
            </a:r>
          </a:p>
        </p:txBody>
      </p:sp>
      <p:sp>
        <p:nvSpPr>
          <p:cNvPr id="7" name="Rectangle 6"/>
          <p:cNvSpPr/>
          <p:nvPr/>
        </p:nvSpPr>
        <p:spPr>
          <a:xfrm>
            <a:off x="300446" y="3465732"/>
            <a:ext cx="8519176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2. Space Adventures Absolution Rising </a:t>
            </a:r>
            <a:r>
              <a:rPr lang="en-US" sz="4000" b="1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Revengeance</a:t>
            </a:r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Final Chapter Prologue Blood Money Amongst Thieves Reloaded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0446" y="6020277"/>
            <a:ext cx="851917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1. Leave Me and My Son Alone </a:t>
            </a:r>
          </a:p>
        </p:txBody>
      </p:sp>
    </p:spTree>
    <p:extLst>
      <p:ext uri="{BB962C8B-B14F-4D97-AF65-F5344CB8AC3E}">
        <p14:creationId xmlns:p14="http://schemas.microsoft.com/office/powerpoint/2010/main" val="3086639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00" y="2438400"/>
            <a:ext cx="853440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What did we learn?</a:t>
            </a:r>
            <a:endParaRPr lang="en-US" sz="7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81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nergy-Saving">
      <a:dk1>
        <a:srgbClr val="000000"/>
      </a:dk1>
      <a:lt1>
        <a:srgbClr val="D7D7D7"/>
      </a:lt1>
      <a:dk2>
        <a:srgbClr val="000000"/>
      </a:dk2>
      <a:lt2>
        <a:srgbClr val="D7D7D7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78B1C33-1571-459A-95AD-9F0F452774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Energy and paper-saving presentation</Template>
  <TotalTime>3132</TotalTime>
  <Words>176</Words>
  <Application>Microsoft Office PowerPoint</Application>
  <PresentationFormat>On-screen Show (4:3)</PresentationFormat>
  <Paragraphs>38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Energy-Saving Template</dc:title>
  <dc:creator>Cole Astaire</dc:creator>
  <cp:keywords/>
  <cp:lastModifiedBy>Cole Astaire</cp:lastModifiedBy>
  <cp:revision>34</cp:revision>
  <dcterms:created xsi:type="dcterms:W3CDTF">2017-02-08T03:38:39Z</dcterms:created>
  <dcterms:modified xsi:type="dcterms:W3CDTF">2017-03-16T18:18:15Z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TC102872799990</vt:lpwstr>
  </property>
</Properties>
</file>

<file path=docProps/thumbnail.jpeg>
</file>